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9144000" cy="5143500" type="screen16x9"/>
  <p:notesSz cx="6858000" cy="9144000"/>
  <p:embeddedFontLst>
    <p:embeddedFont>
      <p:font typeface="Lato" panose="020F0502020204030203" pitchFamily="34" charset="77"/>
      <p:regular r:id="rId10"/>
      <p:bold r:id="rId11"/>
      <p:italic r:id="rId12"/>
      <p:boldItalic r:id="rId13"/>
    </p:embeddedFont>
    <p:embeddedFont>
      <p:font typeface="Raleway" pitchFamily="2" charset="77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5"/>
    <p:restoredTop sz="94637"/>
  </p:normalViewPr>
  <p:slideViewPr>
    <p:cSldViewPr snapToGrid="0">
      <p:cViewPr varScale="1">
        <p:scale>
          <a:sx n="90" d="100"/>
          <a:sy n="90" d="100"/>
        </p:scale>
        <p:origin x="192" y="10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f965f750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f965f750d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f965f750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f965f750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f965f750d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f965f750d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f965f750d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f965f750d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f965f750d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f965f750d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079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f965f750d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f965f750d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727950" y="1313759"/>
            <a:ext cx="3979333" cy="3829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Product Specs: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lvl="0" indent="-330200" algn="just">
              <a:buChar char="●"/>
            </a:pPr>
            <a:r>
              <a:rPr lang="en-US" altLang="zh-CN" dirty="0"/>
              <a:t>FDA Approved</a:t>
            </a:r>
          </a:p>
          <a:p>
            <a:pPr lvl="0" indent="-330200" algn="just">
              <a:buChar char="●"/>
            </a:pPr>
            <a:r>
              <a:rPr lang="en-US" altLang="zh-CN" dirty="0"/>
              <a:t>Anti-fog</a:t>
            </a:r>
          </a:p>
          <a:p>
            <a:pPr lvl="0" indent="-330200" algn="just">
              <a:buChar char="●"/>
            </a:pPr>
            <a:r>
              <a:rPr lang="en-US" altLang="zh-CN" dirty="0"/>
              <a:t>Prevent</a:t>
            </a:r>
            <a:r>
              <a:rPr lang="zh-CN" altLang="en-US" dirty="0"/>
              <a:t> </a:t>
            </a:r>
            <a:r>
              <a:rPr lang="en-US" altLang="zh-CN" dirty="0"/>
              <a:t>splattering</a:t>
            </a:r>
            <a:r>
              <a:rPr lang="zh-CN" altLang="en-US" dirty="0"/>
              <a:t> </a:t>
            </a:r>
            <a:endParaRPr lang="en-US" altLang="zh-CN" dirty="0"/>
          </a:p>
          <a:p>
            <a:pPr lvl="0" indent="-330200" algn="just">
              <a:buChar char="●"/>
            </a:pPr>
            <a:r>
              <a:rPr lang="en-US" altLang="zh-CN" dirty="0"/>
              <a:t>Shockproof</a:t>
            </a:r>
          </a:p>
        </p:txBody>
      </p:sp>
      <p:sp>
        <p:nvSpPr>
          <p:cNvPr id="5" name="Google Shape;87;p13">
            <a:extLst>
              <a:ext uri="{FF2B5EF4-FFF2-40B4-BE49-F238E27FC236}">
                <a16:creationId xmlns:a16="http://schemas.microsoft.com/office/drawing/2014/main" id="{825634E4-0A8C-5748-A2F6-F236CCF5778B}"/>
              </a:ext>
            </a:extLst>
          </p:cNvPr>
          <p:cNvSpPr txBox="1"/>
          <p:nvPr/>
        </p:nvSpPr>
        <p:spPr>
          <a:xfrm>
            <a:off x="727950" y="564057"/>
            <a:ext cx="7688100" cy="57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CN" sz="2800" b="1" dirty="0">
                <a:latin typeface="Times New Roman"/>
                <a:ea typeface="Times New Roman"/>
                <a:cs typeface="Times New Roman"/>
                <a:sym typeface="Times New Roman"/>
              </a:rPr>
              <a:t>Anti-Fog</a:t>
            </a:r>
            <a:r>
              <a:rPr lang="zh-CN" alt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CN" sz="2800" b="1" dirty="0">
                <a:latin typeface="Times New Roman"/>
                <a:ea typeface="Times New Roman"/>
                <a:cs typeface="Times New Roman"/>
                <a:sym typeface="Times New Roman"/>
              </a:rPr>
              <a:t>Protective</a:t>
            </a:r>
            <a:r>
              <a:rPr lang="zh-CN" alt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CN" sz="2800" b="1" dirty="0">
                <a:latin typeface="Times New Roman"/>
                <a:ea typeface="Times New Roman"/>
                <a:cs typeface="Times New Roman"/>
                <a:sym typeface="Times New Roman"/>
              </a:rPr>
              <a:t>Goggles</a:t>
            </a:r>
            <a:endParaRPr lang="en-US"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B7828-5F10-9D4F-BC09-2495CBE1D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350" y="1562376"/>
            <a:ext cx="3314700" cy="233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727950" y="418013"/>
            <a:ext cx="76320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Product Display </a:t>
            </a:r>
            <a:endParaRPr dirty="0"/>
          </a:p>
        </p:txBody>
      </p:sp>
      <p:sp>
        <p:nvSpPr>
          <p:cNvPr id="94" name="Google Shape;94;p14"/>
          <p:cNvSpPr txBox="1"/>
          <p:nvPr/>
        </p:nvSpPr>
        <p:spPr>
          <a:xfrm>
            <a:off x="3508507" y="1359665"/>
            <a:ext cx="1738609" cy="35271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Lato"/>
                <a:ea typeface="Lato"/>
                <a:cs typeface="Lato"/>
                <a:sym typeface="Lato"/>
              </a:rPr>
              <a:t>Photo</a:t>
            </a:r>
            <a:endParaRPr sz="21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3A373-9519-5649-9DC5-41BCA4C98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315" y="1820327"/>
            <a:ext cx="2944613" cy="30214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D09E50-5A13-A14C-AEA9-DB44A4531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250" y="2162675"/>
            <a:ext cx="3314700" cy="233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&amp; Medical Licenses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Company Info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729449" y="1194637"/>
            <a:ext cx="7873361" cy="2184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C6DAA-56FA-D04E-8D4D-CB6E70C6FD7C}"/>
              </a:ext>
            </a:extLst>
          </p:cNvPr>
          <p:cNvSpPr txBox="1"/>
          <p:nvPr/>
        </p:nvSpPr>
        <p:spPr>
          <a:xfrm>
            <a:off x="8090115" y="588935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Test Report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FDA Registration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211ABE-CF0C-D943-A8A3-312E81ED9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076" y="1351722"/>
            <a:ext cx="4703848" cy="339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51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Package Info</a:t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729450" y="3491421"/>
            <a:ext cx="40011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Size</a:t>
            </a:r>
            <a:r>
              <a:rPr lang="en-US" dirty="0"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30 x 20 x 10 cm</a:t>
            </a: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Material: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Plastic</a:t>
            </a:r>
            <a:endParaRPr lang="en" dirty="0"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Weight: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900g</a:t>
            </a:r>
          </a:p>
          <a:p>
            <a:pPr lvl="0">
              <a:lnSpc>
                <a:spcPct val="150000"/>
              </a:lnSpc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Color: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Transparent</a:t>
            </a:r>
          </a:p>
          <a:p>
            <a:pPr lvl="0">
              <a:lnSpc>
                <a:spcPct val="150000"/>
              </a:lnSpc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4868745" y="3409326"/>
            <a:ext cx="4001100" cy="1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pcs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per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box</a:t>
            </a: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20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boxes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per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case</a:t>
            </a: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200 pcs per case</a:t>
            </a: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Carton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Dimension: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78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x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35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x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43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cm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endParaRPr lang="en-US" altLang="zh-CN" dirty="0"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G. W.: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 18KG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828200" y="1401775"/>
            <a:ext cx="3553500" cy="3324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100" b="1" dirty="0">
                <a:latin typeface="Lato"/>
                <a:ea typeface="Lato"/>
                <a:cs typeface="Lato"/>
                <a:sym typeface="Lato"/>
              </a:rPr>
              <a:t>Inner</a:t>
            </a:r>
            <a:r>
              <a:rPr lang="zh-CN" altLang="en-US" sz="21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sz="2100" b="1" dirty="0">
                <a:latin typeface="Lato"/>
                <a:ea typeface="Lato"/>
                <a:cs typeface="Lato"/>
                <a:sym typeface="Lato"/>
              </a:rPr>
              <a:t>packaging</a:t>
            </a:r>
            <a:endParaRPr sz="21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4958275" y="1401775"/>
            <a:ext cx="4001100" cy="3324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latin typeface="Lato"/>
                <a:ea typeface="Lato"/>
                <a:cs typeface="Lato"/>
                <a:sym typeface="Lato"/>
              </a:rPr>
              <a:t>Containers/ Carton (P</a:t>
            </a:r>
            <a:r>
              <a:rPr lang="en" sz="2100" b="1" dirty="0">
                <a:latin typeface="Lato"/>
                <a:ea typeface="Lato"/>
                <a:cs typeface="Lato"/>
                <a:sym typeface="Lato"/>
              </a:rPr>
              <a:t>cs)</a:t>
            </a:r>
            <a:endParaRPr sz="2100"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6" name="Picture 2" descr="Amazon.com: Boxes Fast BF303025 Cardboard Boxes, 30&quot; x 30&quot; x 25 ...">
            <a:extLst>
              <a:ext uri="{FF2B5EF4-FFF2-40B4-BE49-F238E27FC236}">
                <a16:creationId xmlns:a16="http://schemas.microsoft.com/office/drawing/2014/main" id="{2646B3D6-4107-514F-B3EB-EC8B18013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975" y="1764350"/>
            <a:ext cx="1774017" cy="177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91A886-6017-D64B-9B99-B4544EB9A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08" y="2038245"/>
            <a:ext cx="2062551" cy="11613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80</Words>
  <Application>Microsoft Macintosh PowerPoint</Application>
  <PresentationFormat>On-screen Show (16:9)</PresentationFormat>
  <Paragraphs>25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Times New Roman</vt:lpstr>
      <vt:lpstr>Arial</vt:lpstr>
      <vt:lpstr>Raleway</vt:lpstr>
      <vt:lpstr>Lato</vt:lpstr>
      <vt:lpstr>Streamline</vt:lpstr>
      <vt:lpstr>PowerPoint Presentation</vt:lpstr>
      <vt:lpstr>Product Display </vt:lpstr>
      <vt:lpstr>Business &amp; Medical Licenses</vt:lpstr>
      <vt:lpstr>Company Info</vt:lpstr>
      <vt:lpstr>Test Report</vt:lpstr>
      <vt:lpstr>FDA Registration</vt:lpstr>
      <vt:lpstr>Product Package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 Yangyang</cp:lastModifiedBy>
  <cp:revision>35</cp:revision>
  <dcterms:modified xsi:type="dcterms:W3CDTF">2020-08-25T22:09:35Z</dcterms:modified>
</cp:coreProperties>
</file>