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9"/>
  </p:notesMasterIdLst>
  <p:sldIdLst>
    <p:sldId id="256" r:id="rId2"/>
    <p:sldId id="257" r:id="rId3"/>
    <p:sldId id="258" r:id="rId4"/>
    <p:sldId id="259" r:id="rId5"/>
    <p:sldId id="260" r:id="rId6"/>
    <p:sldId id="263" r:id="rId7"/>
    <p:sldId id="262" r:id="rId8"/>
  </p:sldIdLst>
  <p:sldSz cx="9144000" cy="5143500" type="screen16x9"/>
  <p:notesSz cx="6858000" cy="9144000"/>
  <p:embeddedFontLst>
    <p:embeddedFont>
      <p:font typeface="Lato" panose="020F0502020204030203" pitchFamily="34" charset="77"/>
      <p:regular r:id="rId10"/>
      <p:bold r:id="rId11"/>
      <p:italic r:id="rId12"/>
      <p:boldItalic r:id="rId13"/>
    </p:embeddedFont>
    <p:embeddedFont>
      <p:font typeface="Raleway" pitchFamily="2" charset="77"/>
      <p:regular r:id="rId14"/>
      <p:bold r:id="rId15"/>
      <p:italic r:id="rId16"/>
      <p:boldItalic r:id="rId1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524"/>
    <p:restoredTop sz="94613"/>
  </p:normalViewPr>
  <p:slideViewPr>
    <p:cSldViewPr snapToGrid="0">
      <p:cViewPr varScale="1">
        <p:scale>
          <a:sx n="83" d="100"/>
          <a:sy n="83" d="100"/>
        </p:scale>
        <p:origin x="200" y="115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8f965f750d_0_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8f965f750d_0_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8f965f750d_0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8f965f750d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8f965f750d_0_2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8f965f750d_0_2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8f965f750d_0_2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8f965f750d_0_2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8f965f750d_0_2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8f965f750d_0_2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860797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8f965f750d_0_2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8f965f750d_0_2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2"/>
        </a:solidFill>
        <a:effectLst/>
      </p:bgPr>
    </p:bg>
    <p:spTree>
      <p:nvGrpSpPr>
        <p:cNvPr id="1" name="Shape 9"/>
        <p:cNvGrpSpPr/>
        <p:nvPr/>
      </p:nvGrpSpPr>
      <p:grpSpPr>
        <a:xfrm>
          <a:off x="0" y="0"/>
          <a:ext cx="0" cy="0"/>
          <a:chOff x="0" y="0"/>
          <a:chExt cx="0" cy="0"/>
        </a:xfrm>
      </p:grpSpPr>
      <p:sp>
        <p:nvSpPr>
          <p:cNvPr id="10" name="Google Shape;10;p2"/>
          <p:cNvSpPr/>
          <p:nvPr/>
        </p:nvSpPr>
        <p:spPr>
          <a:xfrm>
            <a:off x="0" y="0"/>
            <a:ext cx="9144000" cy="487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11;p2"/>
          <p:cNvGrpSpPr/>
          <p:nvPr/>
        </p:nvGrpSpPr>
        <p:grpSpPr>
          <a:xfrm>
            <a:off x="830392" y="1191256"/>
            <a:ext cx="745763" cy="45826"/>
            <a:chOff x="4580561" y="2589004"/>
            <a:chExt cx="1064464" cy="25200"/>
          </a:xfrm>
        </p:grpSpPr>
        <p:sp>
          <p:nvSpPr>
            <p:cNvPr id="12" name="Google Shape;12;p2"/>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14;p2"/>
          <p:cNvSpPr txBox="1">
            <a:spLocks noGrp="1"/>
          </p:cNvSpPr>
          <p:nvPr>
            <p:ph type="ctrTitle"/>
          </p:nvPr>
        </p:nvSpPr>
        <p:spPr>
          <a:xfrm>
            <a:off x="729450" y="1322450"/>
            <a:ext cx="7688100" cy="16647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4200"/>
              <a:buNone/>
              <a:defRPr sz="4200">
                <a:solidFill>
                  <a:schemeClr val="dk2"/>
                </a:solidFill>
              </a:defRPr>
            </a:lvl1pPr>
            <a:lvl2pPr lvl="1">
              <a:spcBef>
                <a:spcPts val="0"/>
              </a:spcBef>
              <a:spcAft>
                <a:spcPts val="0"/>
              </a:spcAft>
              <a:buClr>
                <a:schemeClr val="dk2"/>
              </a:buClr>
              <a:buSzPts val="4200"/>
              <a:buNone/>
              <a:defRPr sz="4200">
                <a:solidFill>
                  <a:schemeClr val="dk2"/>
                </a:solidFill>
              </a:defRPr>
            </a:lvl2pPr>
            <a:lvl3pPr lvl="2">
              <a:spcBef>
                <a:spcPts val="0"/>
              </a:spcBef>
              <a:spcAft>
                <a:spcPts val="0"/>
              </a:spcAft>
              <a:buClr>
                <a:schemeClr val="dk2"/>
              </a:buClr>
              <a:buSzPts val="4200"/>
              <a:buNone/>
              <a:defRPr sz="4200">
                <a:solidFill>
                  <a:schemeClr val="dk2"/>
                </a:solidFill>
              </a:defRPr>
            </a:lvl3pPr>
            <a:lvl4pPr lvl="3">
              <a:spcBef>
                <a:spcPts val="0"/>
              </a:spcBef>
              <a:spcAft>
                <a:spcPts val="0"/>
              </a:spcAft>
              <a:buClr>
                <a:schemeClr val="dk2"/>
              </a:buClr>
              <a:buSzPts val="4200"/>
              <a:buNone/>
              <a:defRPr sz="4200">
                <a:solidFill>
                  <a:schemeClr val="dk2"/>
                </a:solidFill>
              </a:defRPr>
            </a:lvl4pPr>
            <a:lvl5pPr lvl="4">
              <a:spcBef>
                <a:spcPts val="0"/>
              </a:spcBef>
              <a:spcAft>
                <a:spcPts val="0"/>
              </a:spcAft>
              <a:buClr>
                <a:schemeClr val="dk2"/>
              </a:buClr>
              <a:buSzPts val="4200"/>
              <a:buNone/>
              <a:defRPr sz="4200">
                <a:solidFill>
                  <a:schemeClr val="dk2"/>
                </a:solidFill>
              </a:defRPr>
            </a:lvl5pPr>
            <a:lvl6pPr lvl="5">
              <a:spcBef>
                <a:spcPts val="0"/>
              </a:spcBef>
              <a:spcAft>
                <a:spcPts val="0"/>
              </a:spcAft>
              <a:buClr>
                <a:schemeClr val="dk2"/>
              </a:buClr>
              <a:buSzPts val="4200"/>
              <a:buNone/>
              <a:defRPr sz="4200">
                <a:solidFill>
                  <a:schemeClr val="dk2"/>
                </a:solidFill>
              </a:defRPr>
            </a:lvl6pPr>
            <a:lvl7pPr lvl="6">
              <a:spcBef>
                <a:spcPts val="0"/>
              </a:spcBef>
              <a:spcAft>
                <a:spcPts val="0"/>
              </a:spcAft>
              <a:buClr>
                <a:schemeClr val="dk2"/>
              </a:buClr>
              <a:buSzPts val="4200"/>
              <a:buNone/>
              <a:defRPr sz="4200">
                <a:solidFill>
                  <a:schemeClr val="dk2"/>
                </a:solidFill>
              </a:defRPr>
            </a:lvl7pPr>
            <a:lvl8pPr lvl="7">
              <a:spcBef>
                <a:spcPts val="0"/>
              </a:spcBef>
              <a:spcAft>
                <a:spcPts val="0"/>
              </a:spcAft>
              <a:buClr>
                <a:schemeClr val="dk2"/>
              </a:buClr>
              <a:buSzPts val="4200"/>
              <a:buNone/>
              <a:defRPr sz="4200">
                <a:solidFill>
                  <a:schemeClr val="dk2"/>
                </a:solidFill>
              </a:defRPr>
            </a:lvl8pPr>
            <a:lvl9pPr lvl="8">
              <a:spcBef>
                <a:spcPts val="0"/>
              </a:spcBef>
              <a:spcAft>
                <a:spcPts val="0"/>
              </a:spcAft>
              <a:buClr>
                <a:schemeClr val="dk2"/>
              </a:buClr>
              <a:buSzPts val="4200"/>
              <a:buNone/>
              <a:defRPr sz="4200">
                <a:solidFill>
                  <a:schemeClr val="dk2"/>
                </a:solidFill>
              </a:defRPr>
            </a:lvl9pPr>
          </a:lstStyle>
          <a:p>
            <a:endParaRPr/>
          </a:p>
        </p:txBody>
      </p:sp>
      <p:sp>
        <p:nvSpPr>
          <p:cNvPr id="15" name="Google Shape;15;p2"/>
          <p:cNvSpPr txBox="1">
            <a:spLocks noGrp="1"/>
          </p:cNvSpPr>
          <p:nvPr>
            <p:ph type="subTitle" idx="1"/>
          </p:nvPr>
        </p:nvSpPr>
        <p:spPr>
          <a:xfrm>
            <a:off x="729627" y="3172900"/>
            <a:ext cx="7688100" cy="5412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a:endParaRPr/>
          </a:p>
        </p:txBody>
      </p:sp>
      <p:sp>
        <p:nvSpPr>
          <p:cNvPr id="16" name="Google Shape;16;p2"/>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73"/>
        <p:cNvGrpSpPr/>
        <p:nvPr/>
      </p:nvGrpSpPr>
      <p:grpSpPr>
        <a:xfrm>
          <a:off x="0" y="0"/>
          <a:ext cx="0" cy="0"/>
          <a:chOff x="0" y="0"/>
          <a:chExt cx="0" cy="0"/>
        </a:xfrm>
      </p:grpSpPr>
      <p:grpSp>
        <p:nvGrpSpPr>
          <p:cNvPr id="74" name="Google Shape;74;p11"/>
          <p:cNvGrpSpPr/>
          <p:nvPr/>
        </p:nvGrpSpPr>
        <p:grpSpPr>
          <a:xfrm>
            <a:off x="830392" y="4169130"/>
            <a:ext cx="745763" cy="45826"/>
            <a:chOff x="4580561" y="2589004"/>
            <a:chExt cx="1064464" cy="25200"/>
          </a:xfrm>
        </p:grpSpPr>
        <p:sp>
          <p:nvSpPr>
            <p:cNvPr id="75" name="Google Shape;75;p11"/>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1"/>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7" name="Google Shape;77;p11"/>
          <p:cNvSpPr txBox="1">
            <a:spLocks noGrp="1"/>
          </p:cNvSpPr>
          <p:nvPr>
            <p:ph type="title" hasCustomPrompt="1"/>
          </p:nvPr>
        </p:nvSpPr>
        <p:spPr>
          <a:xfrm>
            <a:off x="729450" y="733950"/>
            <a:ext cx="7688400" cy="12447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8000"/>
              <a:buNone/>
              <a:defRPr sz="8000">
                <a:solidFill>
                  <a:schemeClr val="lt1"/>
                </a:solidFill>
              </a:defRPr>
            </a:lvl1pPr>
            <a:lvl2pPr lvl="1">
              <a:spcBef>
                <a:spcPts val="0"/>
              </a:spcBef>
              <a:spcAft>
                <a:spcPts val="0"/>
              </a:spcAft>
              <a:buClr>
                <a:schemeClr val="lt1"/>
              </a:buClr>
              <a:buSzPts val="8000"/>
              <a:buNone/>
              <a:defRPr sz="8000">
                <a:solidFill>
                  <a:schemeClr val="lt1"/>
                </a:solidFill>
              </a:defRPr>
            </a:lvl2pPr>
            <a:lvl3pPr lvl="2">
              <a:spcBef>
                <a:spcPts val="0"/>
              </a:spcBef>
              <a:spcAft>
                <a:spcPts val="0"/>
              </a:spcAft>
              <a:buClr>
                <a:schemeClr val="lt1"/>
              </a:buClr>
              <a:buSzPts val="8000"/>
              <a:buNone/>
              <a:defRPr sz="8000">
                <a:solidFill>
                  <a:schemeClr val="lt1"/>
                </a:solidFill>
              </a:defRPr>
            </a:lvl3pPr>
            <a:lvl4pPr lvl="3">
              <a:spcBef>
                <a:spcPts val="0"/>
              </a:spcBef>
              <a:spcAft>
                <a:spcPts val="0"/>
              </a:spcAft>
              <a:buClr>
                <a:schemeClr val="lt1"/>
              </a:buClr>
              <a:buSzPts val="8000"/>
              <a:buNone/>
              <a:defRPr sz="8000">
                <a:solidFill>
                  <a:schemeClr val="lt1"/>
                </a:solidFill>
              </a:defRPr>
            </a:lvl4pPr>
            <a:lvl5pPr lvl="4">
              <a:spcBef>
                <a:spcPts val="0"/>
              </a:spcBef>
              <a:spcAft>
                <a:spcPts val="0"/>
              </a:spcAft>
              <a:buClr>
                <a:schemeClr val="lt1"/>
              </a:buClr>
              <a:buSzPts val="8000"/>
              <a:buNone/>
              <a:defRPr sz="8000">
                <a:solidFill>
                  <a:schemeClr val="lt1"/>
                </a:solidFill>
              </a:defRPr>
            </a:lvl5pPr>
            <a:lvl6pPr lvl="5">
              <a:spcBef>
                <a:spcPts val="0"/>
              </a:spcBef>
              <a:spcAft>
                <a:spcPts val="0"/>
              </a:spcAft>
              <a:buClr>
                <a:schemeClr val="lt1"/>
              </a:buClr>
              <a:buSzPts val="8000"/>
              <a:buNone/>
              <a:defRPr sz="8000">
                <a:solidFill>
                  <a:schemeClr val="lt1"/>
                </a:solidFill>
              </a:defRPr>
            </a:lvl6pPr>
            <a:lvl7pPr lvl="6">
              <a:spcBef>
                <a:spcPts val="0"/>
              </a:spcBef>
              <a:spcAft>
                <a:spcPts val="0"/>
              </a:spcAft>
              <a:buClr>
                <a:schemeClr val="lt1"/>
              </a:buClr>
              <a:buSzPts val="8000"/>
              <a:buNone/>
              <a:defRPr sz="8000">
                <a:solidFill>
                  <a:schemeClr val="lt1"/>
                </a:solidFill>
              </a:defRPr>
            </a:lvl7pPr>
            <a:lvl8pPr lvl="7">
              <a:spcBef>
                <a:spcPts val="0"/>
              </a:spcBef>
              <a:spcAft>
                <a:spcPts val="0"/>
              </a:spcAft>
              <a:buClr>
                <a:schemeClr val="lt1"/>
              </a:buClr>
              <a:buSzPts val="8000"/>
              <a:buNone/>
              <a:defRPr sz="8000">
                <a:solidFill>
                  <a:schemeClr val="lt1"/>
                </a:solidFill>
              </a:defRPr>
            </a:lvl8pPr>
            <a:lvl9pPr lvl="8">
              <a:spcBef>
                <a:spcPts val="0"/>
              </a:spcBef>
              <a:spcAft>
                <a:spcPts val="0"/>
              </a:spcAft>
              <a:buClr>
                <a:schemeClr val="lt1"/>
              </a:buClr>
              <a:buSzPts val="8000"/>
              <a:buNone/>
              <a:defRPr sz="8000">
                <a:solidFill>
                  <a:schemeClr val="lt1"/>
                </a:solidFill>
              </a:defRPr>
            </a:lvl9pPr>
          </a:lstStyle>
          <a:p>
            <a:r>
              <a:t>xx%</a:t>
            </a:r>
          </a:p>
        </p:txBody>
      </p:sp>
      <p:sp>
        <p:nvSpPr>
          <p:cNvPr id="78" name="Google Shape;78;p11"/>
          <p:cNvSpPr txBox="1">
            <a:spLocks noGrp="1"/>
          </p:cNvSpPr>
          <p:nvPr>
            <p:ph type="body" idx="1"/>
          </p:nvPr>
        </p:nvSpPr>
        <p:spPr>
          <a:xfrm>
            <a:off x="729450" y="2272888"/>
            <a:ext cx="7688400" cy="15804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Clr>
                <a:schemeClr val="lt1"/>
              </a:buClr>
              <a:buSzPts val="1300"/>
              <a:buChar char="●"/>
              <a:defRPr>
                <a:solidFill>
                  <a:schemeClr val="lt1"/>
                </a:solidFill>
              </a:defRPr>
            </a:lvl1pPr>
            <a:lvl2pPr marL="914400" lvl="1" indent="-298450">
              <a:spcBef>
                <a:spcPts val="1600"/>
              </a:spcBef>
              <a:spcAft>
                <a:spcPts val="0"/>
              </a:spcAft>
              <a:buClr>
                <a:schemeClr val="lt1"/>
              </a:buClr>
              <a:buSzPts val="1100"/>
              <a:buChar char="○"/>
              <a:defRPr>
                <a:solidFill>
                  <a:schemeClr val="lt1"/>
                </a:solidFill>
              </a:defRPr>
            </a:lvl2pPr>
            <a:lvl3pPr marL="1371600" lvl="2" indent="-298450">
              <a:spcBef>
                <a:spcPts val="1600"/>
              </a:spcBef>
              <a:spcAft>
                <a:spcPts val="0"/>
              </a:spcAft>
              <a:buClr>
                <a:schemeClr val="lt1"/>
              </a:buClr>
              <a:buSzPts val="1100"/>
              <a:buChar char="■"/>
              <a:defRPr>
                <a:solidFill>
                  <a:schemeClr val="lt1"/>
                </a:solidFill>
              </a:defRPr>
            </a:lvl3pPr>
            <a:lvl4pPr marL="1828800" lvl="3" indent="-298450">
              <a:spcBef>
                <a:spcPts val="1600"/>
              </a:spcBef>
              <a:spcAft>
                <a:spcPts val="0"/>
              </a:spcAft>
              <a:buClr>
                <a:schemeClr val="lt1"/>
              </a:buClr>
              <a:buSzPts val="1100"/>
              <a:buChar char="●"/>
              <a:defRPr>
                <a:solidFill>
                  <a:schemeClr val="lt1"/>
                </a:solidFill>
              </a:defRPr>
            </a:lvl4pPr>
            <a:lvl5pPr marL="2286000" lvl="4" indent="-298450">
              <a:spcBef>
                <a:spcPts val="1600"/>
              </a:spcBef>
              <a:spcAft>
                <a:spcPts val="0"/>
              </a:spcAft>
              <a:buClr>
                <a:schemeClr val="lt1"/>
              </a:buClr>
              <a:buSzPts val="1100"/>
              <a:buChar char="○"/>
              <a:defRPr>
                <a:solidFill>
                  <a:schemeClr val="lt1"/>
                </a:solidFill>
              </a:defRPr>
            </a:lvl5pPr>
            <a:lvl6pPr marL="2743200" lvl="5" indent="-298450">
              <a:spcBef>
                <a:spcPts val="1600"/>
              </a:spcBef>
              <a:spcAft>
                <a:spcPts val="0"/>
              </a:spcAft>
              <a:buClr>
                <a:schemeClr val="lt1"/>
              </a:buClr>
              <a:buSzPts val="1100"/>
              <a:buChar char="■"/>
              <a:defRPr>
                <a:solidFill>
                  <a:schemeClr val="lt1"/>
                </a:solidFill>
              </a:defRPr>
            </a:lvl6pPr>
            <a:lvl7pPr marL="3200400" lvl="6" indent="-298450">
              <a:spcBef>
                <a:spcPts val="1600"/>
              </a:spcBef>
              <a:spcAft>
                <a:spcPts val="0"/>
              </a:spcAft>
              <a:buClr>
                <a:schemeClr val="lt1"/>
              </a:buClr>
              <a:buSzPts val="1100"/>
              <a:buChar char="●"/>
              <a:defRPr>
                <a:solidFill>
                  <a:schemeClr val="lt1"/>
                </a:solidFill>
              </a:defRPr>
            </a:lvl7pPr>
            <a:lvl8pPr marL="3657600" lvl="7" indent="-298450">
              <a:spcBef>
                <a:spcPts val="1600"/>
              </a:spcBef>
              <a:spcAft>
                <a:spcPts val="0"/>
              </a:spcAft>
              <a:buClr>
                <a:schemeClr val="lt1"/>
              </a:buClr>
              <a:buSzPts val="1100"/>
              <a:buChar char="○"/>
              <a:defRPr>
                <a:solidFill>
                  <a:schemeClr val="lt1"/>
                </a:solidFill>
              </a:defRPr>
            </a:lvl8pPr>
            <a:lvl9pPr marL="4114800" lvl="8" indent="-298450">
              <a:spcBef>
                <a:spcPts val="1600"/>
              </a:spcBef>
              <a:spcAft>
                <a:spcPts val="1600"/>
              </a:spcAft>
              <a:buClr>
                <a:schemeClr val="lt1"/>
              </a:buClr>
              <a:buSzPts val="1100"/>
              <a:buChar char="■"/>
              <a:defRPr>
                <a:solidFill>
                  <a:schemeClr val="lt1"/>
                </a:solidFill>
              </a:defRPr>
            </a:lvl9pPr>
          </a:lstStyle>
          <a:p>
            <a:endParaRPr/>
          </a:p>
        </p:txBody>
      </p:sp>
      <p:sp>
        <p:nvSpPr>
          <p:cNvPr id="79" name="Google Shape;79;p11"/>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0"/>
        <p:cNvGrpSpPr/>
        <p:nvPr/>
      </p:nvGrpSpPr>
      <p:grpSpPr>
        <a:xfrm>
          <a:off x="0" y="0"/>
          <a:ext cx="0" cy="0"/>
          <a:chOff x="0" y="0"/>
          <a:chExt cx="0" cy="0"/>
        </a:xfrm>
      </p:grpSpPr>
      <p:sp>
        <p:nvSpPr>
          <p:cNvPr id="81" name="Google Shape;81;p12"/>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7"/>
        <p:cNvGrpSpPr/>
        <p:nvPr/>
      </p:nvGrpSpPr>
      <p:grpSpPr>
        <a:xfrm>
          <a:off x="0" y="0"/>
          <a:ext cx="0" cy="0"/>
          <a:chOff x="0" y="0"/>
          <a:chExt cx="0" cy="0"/>
        </a:xfrm>
      </p:grpSpPr>
      <p:grpSp>
        <p:nvGrpSpPr>
          <p:cNvPr id="18" name="Google Shape;18;p3"/>
          <p:cNvGrpSpPr/>
          <p:nvPr/>
        </p:nvGrpSpPr>
        <p:grpSpPr>
          <a:xfrm>
            <a:off x="830392" y="1191256"/>
            <a:ext cx="745763" cy="45826"/>
            <a:chOff x="4580561" y="2589004"/>
            <a:chExt cx="1064464" cy="25200"/>
          </a:xfrm>
        </p:grpSpPr>
        <p:sp>
          <p:nvSpPr>
            <p:cNvPr id="19" name="Google Shape;19;p3"/>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3"/>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Google Shape;21;p3"/>
          <p:cNvSpPr txBox="1">
            <a:spLocks noGrp="1"/>
          </p:cNvSpPr>
          <p:nvPr>
            <p:ph type="title"/>
          </p:nvPr>
        </p:nvSpPr>
        <p:spPr>
          <a:xfrm>
            <a:off x="729450" y="1322450"/>
            <a:ext cx="7688400" cy="15186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22" name="Google Shape;22;p3"/>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3"/>
        <p:cNvGrpSpPr/>
        <p:nvPr/>
      </p:nvGrpSpPr>
      <p:grpSpPr>
        <a:xfrm>
          <a:off x="0" y="0"/>
          <a:ext cx="0" cy="0"/>
          <a:chOff x="0" y="0"/>
          <a:chExt cx="0" cy="0"/>
        </a:xfrm>
      </p:grpSpPr>
      <p:sp>
        <p:nvSpPr>
          <p:cNvPr id="24" name="Google Shape;24;p4"/>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 name="Google Shape;25;p4"/>
          <p:cNvGrpSpPr/>
          <p:nvPr/>
        </p:nvGrpSpPr>
        <p:grpSpPr>
          <a:xfrm>
            <a:off x="830392" y="1191256"/>
            <a:ext cx="745763" cy="45826"/>
            <a:chOff x="4580561" y="2589004"/>
            <a:chExt cx="1064464" cy="25200"/>
          </a:xfrm>
        </p:grpSpPr>
        <p:sp>
          <p:nvSpPr>
            <p:cNvPr id="26" name="Google Shape;26;p4"/>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4"/>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 name="Google Shape;28;p4"/>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29" name="Google Shape;29;p4"/>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30" name="Google Shape;30;p4"/>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1"/>
        <p:cNvGrpSpPr/>
        <p:nvPr/>
      </p:nvGrpSpPr>
      <p:grpSpPr>
        <a:xfrm>
          <a:off x="0" y="0"/>
          <a:ext cx="0" cy="0"/>
          <a:chOff x="0" y="0"/>
          <a:chExt cx="0" cy="0"/>
        </a:xfrm>
      </p:grpSpPr>
      <p:sp>
        <p:nvSpPr>
          <p:cNvPr id="32" name="Google Shape;32;p5"/>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 name="Google Shape;33;p5"/>
          <p:cNvGrpSpPr/>
          <p:nvPr/>
        </p:nvGrpSpPr>
        <p:grpSpPr>
          <a:xfrm>
            <a:off x="830392" y="1191256"/>
            <a:ext cx="745763" cy="45826"/>
            <a:chOff x="4580561" y="2589004"/>
            <a:chExt cx="1064464" cy="25200"/>
          </a:xfrm>
        </p:grpSpPr>
        <p:sp>
          <p:nvSpPr>
            <p:cNvPr id="34" name="Google Shape;34;p5"/>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5"/>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 name="Google Shape;36;p5"/>
          <p:cNvSpPr txBox="1">
            <a:spLocks noGrp="1"/>
          </p:cNvSpPr>
          <p:nvPr>
            <p:ph type="title"/>
          </p:nvPr>
        </p:nvSpPr>
        <p:spPr>
          <a:xfrm>
            <a:off x="729450" y="1318650"/>
            <a:ext cx="7688400" cy="5352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37" name="Google Shape;37;p5"/>
          <p:cNvSpPr txBox="1">
            <a:spLocks noGrp="1"/>
          </p:cNvSpPr>
          <p:nvPr>
            <p:ph type="body" idx="1"/>
          </p:nvPr>
        </p:nvSpPr>
        <p:spPr>
          <a:xfrm>
            <a:off x="729325" y="2078875"/>
            <a:ext cx="3774300" cy="22611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38" name="Google Shape;38;p5"/>
          <p:cNvSpPr txBox="1">
            <a:spLocks noGrp="1"/>
          </p:cNvSpPr>
          <p:nvPr>
            <p:ph type="body" idx="2"/>
          </p:nvPr>
        </p:nvSpPr>
        <p:spPr>
          <a:xfrm>
            <a:off x="4643604" y="2078875"/>
            <a:ext cx="3774300" cy="22611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39" name="Google Shape;39;p5"/>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0"/>
        <p:cNvGrpSpPr/>
        <p:nvPr/>
      </p:nvGrpSpPr>
      <p:grpSpPr>
        <a:xfrm>
          <a:off x="0" y="0"/>
          <a:ext cx="0" cy="0"/>
          <a:chOff x="0" y="0"/>
          <a:chExt cx="0" cy="0"/>
        </a:xfrm>
      </p:grpSpPr>
      <p:sp>
        <p:nvSpPr>
          <p:cNvPr id="41" name="Google Shape;41;p6"/>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 name="Google Shape;42;p6"/>
          <p:cNvGrpSpPr/>
          <p:nvPr/>
        </p:nvGrpSpPr>
        <p:grpSpPr>
          <a:xfrm>
            <a:off x="830392" y="1191256"/>
            <a:ext cx="745763" cy="45826"/>
            <a:chOff x="4580561" y="2589004"/>
            <a:chExt cx="1064464" cy="25200"/>
          </a:xfrm>
        </p:grpSpPr>
        <p:sp>
          <p:nvSpPr>
            <p:cNvPr id="43" name="Google Shape;43;p6"/>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6"/>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 name="Google Shape;45;p6"/>
          <p:cNvSpPr txBox="1">
            <a:spLocks noGrp="1"/>
          </p:cNvSpPr>
          <p:nvPr>
            <p:ph type="title"/>
          </p:nvPr>
        </p:nvSpPr>
        <p:spPr>
          <a:xfrm>
            <a:off x="729450" y="1318650"/>
            <a:ext cx="7688400" cy="5352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46" name="Google Shape;46;p6"/>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7"/>
        <p:cNvGrpSpPr/>
        <p:nvPr/>
      </p:nvGrpSpPr>
      <p:grpSpPr>
        <a:xfrm>
          <a:off x="0" y="0"/>
          <a:ext cx="0" cy="0"/>
          <a:chOff x="0" y="0"/>
          <a:chExt cx="0" cy="0"/>
        </a:xfrm>
      </p:grpSpPr>
      <p:sp>
        <p:nvSpPr>
          <p:cNvPr id="48" name="Google Shape;48;p7"/>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49;p7"/>
          <p:cNvGrpSpPr/>
          <p:nvPr/>
        </p:nvGrpSpPr>
        <p:grpSpPr>
          <a:xfrm>
            <a:off x="830392" y="1191256"/>
            <a:ext cx="745763" cy="45826"/>
            <a:chOff x="4580561" y="2589004"/>
            <a:chExt cx="1064464" cy="25200"/>
          </a:xfrm>
        </p:grpSpPr>
        <p:sp>
          <p:nvSpPr>
            <p:cNvPr id="50" name="Google Shape;50;p7"/>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7"/>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52;p7"/>
          <p:cNvSpPr txBox="1">
            <a:spLocks noGrp="1"/>
          </p:cNvSpPr>
          <p:nvPr>
            <p:ph type="title"/>
          </p:nvPr>
        </p:nvSpPr>
        <p:spPr>
          <a:xfrm>
            <a:off x="730000" y="1318650"/>
            <a:ext cx="3300900" cy="13815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53" name="Google Shape;53;p7"/>
          <p:cNvSpPr txBox="1">
            <a:spLocks noGrp="1"/>
          </p:cNvSpPr>
          <p:nvPr>
            <p:ph type="body" idx="1"/>
          </p:nvPr>
        </p:nvSpPr>
        <p:spPr>
          <a:xfrm>
            <a:off x="721225" y="2781725"/>
            <a:ext cx="3300900" cy="15975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54" name="Google Shape;54;p7"/>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55"/>
        <p:cNvGrpSpPr/>
        <p:nvPr/>
      </p:nvGrpSpPr>
      <p:grpSpPr>
        <a:xfrm>
          <a:off x="0" y="0"/>
          <a:ext cx="0" cy="0"/>
          <a:chOff x="0" y="0"/>
          <a:chExt cx="0" cy="0"/>
        </a:xfrm>
      </p:grpSpPr>
      <p:grpSp>
        <p:nvGrpSpPr>
          <p:cNvPr id="56" name="Google Shape;56;p8"/>
          <p:cNvGrpSpPr/>
          <p:nvPr/>
        </p:nvGrpSpPr>
        <p:grpSpPr>
          <a:xfrm>
            <a:off x="830392" y="4169130"/>
            <a:ext cx="745763" cy="45826"/>
            <a:chOff x="4580561" y="2589004"/>
            <a:chExt cx="1064464" cy="25200"/>
          </a:xfrm>
        </p:grpSpPr>
        <p:sp>
          <p:nvSpPr>
            <p:cNvPr id="57" name="Google Shape;57;p8"/>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8"/>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 name="Google Shape;59;p8"/>
          <p:cNvSpPr txBox="1">
            <a:spLocks noGrp="1"/>
          </p:cNvSpPr>
          <p:nvPr>
            <p:ph type="title"/>
          </p:nvPr>
        </p:nvSpPr>
        <p:spPr>
          <a:xfrm>
            <a:off x="729450" y="864300"/>
            <a:ext cx="7021200" cy="29850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60" name="Google Shape;60;p8"/>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1"/>
        <p:cNvGrpSpPr/>
        <p:nvPr/>
      </p:nvGrpSpPr>
      <p:grpSpPr>
        <a:xfrm>
          <a:off x="0" y="0"/>
          <a:ext cx="0" cy="0"/>
          <a:chOff x="0" y="0"/>
          <a:chExt cx="0" cy="0"/>
        </a:xfrm>
      </p:grpSpPr>
      <p:sp>
        <p:nvSpPr>
          <p:cNvPr id="62" name="Google Shape;62;p9"/>
          <p:cNvSpPr/>
          <p:nvPr/>
        </p:nvSpPr>
        <p:spPr>
          <a:xfrm>
            <a:off x="0" y="0"/>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 name="Google Shape;63;p9"/>
          <p:cNvGrpSpPr/>
          <p:nvPr/>
        </p:nvGrpSpPr>
        <p:grpSpPr>
          <a:xfrm>
            <a:off x="830392" y="1191256"/>
            <a:ext cx="745763" cy="45826"/>
            <a:chOff x="4580561" y="2589004"/>
            <a:chExt cx="1064464" cy="25200"/>
          </a:xfrm>
        </p:grpSpPr>
        <p:sp>
          <p:nvSpPr>
            <p:cNvPr id="64" name="Google Shape;64;p9"/>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9"/>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 name="Google Shape;66;p9"/>
          <p:cNvSpPr txBox="1">
            <a:spLocks noGrp="1"/>
          </p:cNvSpPr>
          <p:nvPr>
            <p:ph type="title"/>
          </p:nvPr>
        </p:nvSpPr>
        <p:spPr>
          <a:xfrm>
            <a:off x="730000" y="1318650"/>
            <a:ext cx="3300900" cy="16872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67" name="Google Shape;67;p9"/>
          <p:cNvSpPr txBox="1">
            <a:spLocks noGrp="1"/>
          </p:cNvSpPr>
          <p:nvPr>
            <p:ph type="subTitle" idx="1"/>
          </p:nvPr>
        </p:nvSpPr>
        <p:spPr>
          <a:xfrm>
            <a:off x="724950" y="3161525"/>
            <a:ext cx="3300900" cy="759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a:endParaRPr/>
          </a:p>
        </p:txBody>
      </p:sp>
      <p:sp>
        <p:nvSpPr>
          <p:cNvPr id="68" name="Google Shape;68;p9"/>
          <p:cNvSpPr txBox="1">
            <a:spLocks noGrp="1"/>
          </p:cNvSpPr>
          <p:nvPr>
            <p:ph type="body" idx="2"/>
          </p:nvPr>
        </p:nvSpPr>
        <p:spPr>
          <a:xfrm>
            <a:off x="5174225" y="1352625"/>
            <a:ext cx="3374400" cy="30255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69" name="Google Shape;69;p9"/>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70"/>
        <p:cNvGrpSpPr/>
        <p:nvPr/>
      </p:nvGrpSpPr>
      <p:grpSpPr>
        <a:xfrm>
          <a:off x="0" y="0"/>
          <a:ext cx="0" cy="0"/>
          <a:chOff x="0" y="0"/>
          <a:chExt cx="0" cy="0"/>
        </a:xfrm>
      </p:grpSpPr>
      <p:sp>
        <p:nvSpPr>
          <p:cNvPr id="71" name="Google Shape;71;p10"/>
          <p:cNvSpPr txBox="1">
            <a:spLocks noGrp="1"/>
          </p:cNvSpPr>
          <p:nvPr>
            <p:ph type="body" idx="1"/>
          </p:nvPr>
        </p:nvSpPr>
        <p:spPr>
          <a:xfrm>
            <a:off x="724950" y="4372551"/>
            <a:ext cx="7697400" cy="4605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300"/>
              <a:buNone/>
              <a:defRPr/>
            </a:lvl1pPr>
          </a:lstStyle>
          <a:p>
            <a:endParaRPr/>
          </a:p>
        </p:txBody>
      </p:sp>
      <p:sp>
        <p:nvSpPr>
          <p:cNvPr id="72" name="Google Shape;72;p10"/>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treamline">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SzPts val="2800"/>
              <a:buFont typeface="Raleway"/>
              <a:buNone/>
              <a:defRPr sz="2800" b="1">
                <a:latin typeface="Raleway"/>
                <a:ea typeface="Raleway"/>
                <a:cs typeface="Raleway"/>
                <a:sym typeface="Raleway"/>
              </a:defRPr>
            </a:lvl1pPr>
            <a:lvl2pPr lvl="1">
              <a:spcBef>
                <a:spcPts val="0"/>
              </a:spcBef>
              <a:spcAft>
                <a:spcPts val="0"/>
              </a:spcAft>
              <a:buSzPts val="2800"/>
              <a:buFont typeface="Raleway"/>
              <a:buNone/>
              <a:defRPr sz="2800" b="1">
                <a:latin typeface="Raleway"/>
                <a:ea typeface="Raleway"/>
                <a:cs typeface="Raleway"/>
                <a:sym typeface="Raleway"/>
              </a:defRPr>
            </a:lvl2pPr>
            <a:lvl3pPr lvl="2">
              <a:spcBef>
                <a:spcPts val="0"/>
              </a:spcBef>
              <a:spcAft>
                <a:spcPts val="0"/>
              </a:spcAft>
              <a:buSzPts val="2800"/>
              <a:buFont typeface="Raleway"/>
              <a:buNone/>
              <a:defRPr sz="2800" b="1">
                <a:latin typeface="Raleway"/>
                <a:ea typeface="Raleway"/>
                <a:cs typeface="Raleway"/>
                <a:sym typeface="Raleway"/>
              </a:defRPr>
            </a:lvl3pPr>
            <a:lvl4pPr lvl="3">
              <a:spcBef>
                <a:spcPts val="0"/>
              </a:spcBef>
              <a:spcAft>
                <a:spcPts val="0"/>
              </a:spcAft>
              <a:buSzPts val="2800"/>
              <a:buFont typeface="Raleway"/>
              <a:buNone/>
              <a:defRPr sz="2800" b="1">
                <a:latin typeface="Raleway"/>
                <a:ea typeface="Raleway"/>
                <a:cs typeface="Raleway"/>
                <a:sym typeface="Raleway"/>
              </a:defRPr>
            </a:lvl4pPr>
            <a:lvl5pPr lvl="4">
              <a:spcBef>
                <a:spcPts val="0"/>
              </a:spcBef>
              <a:spcAft>
                <a:spcPts val="0"/>
              </a:spcAft>
              <a:buSzPts val="2800"/>
              <a:buFont typeface="Raleway"/>
              <a:buNone/>
              <a:defRPr sz="2800" b="1">
                <a:latin typeface="Raleway"/>
                <a:ea typeface="Raleway"/>
                <a:cs typeface="Raleway"/>
                <a:sym typeface="Raleway"/>
              </a:defRPr>
            </a:lvl5pPr>
            <a:lvl6pPr lvl="5">
              <a:spcBef>
                <a:spcPts val="0"/>
              </a:spcBef>
              <a:spcAft>
                <a:spcPts val="0"/>
              </a:spcAft>
              <a:buSzPts val="2800"/>
              <a:buFont typeface="Raleway"/>
              <a:buNone/>
              <a:defRPr sz="2800" b="1">
                <a:latin typeface="Raleway"/>
                <a:ea typeface="Raleway"/>
                <a:cs typeface="Raleway"/>
                <a:sym typeface="Raleway"/>
              </a:defRPr>
            </a:lvl6pPr>
            <a:lvl7pPr lvl="6">
              <a:spcBef>
                <a:spcPts val="0"/>
              </a:spcBef>
              <a:spcAft>
                <a:spcPts val="0"/>
              </a:spcAft>
              <a:buSzPts val="2800"/>
              <a:buFont typeface="Raleway"/>
              <a:buNone/>
              <a:defRPr sz="2800" b="1">
                <a:latin typeface="Raleway"/>
                <a:ea typeface="Raleway"/>
                <a:cs typeface="Raleway"/>
                <a:sym typeface="Raleway"/>
              </a:defRPr>
            </a:lvl7pPr>
            <a:lvl8pPr lvl="7">
              <a:spcBef>
                <a:spcPts val="0"/>
              </a:spcBef>
              <a:spcAft>
                <a:spcPts val="0"/>
              </a:spcAft>
              <a:buSzPts val="2800"/>
              <a:buFont typeface="Raleway"/>
              <a:buNone/>
              <a:defRPr sz="2800" b="1">
                <a:latin typeface="Raleway"/>
                <a:ea typeface="Raleway"/>
                <a:cs typeface="Raleway"/>
                <a:sym typeface="Raleway"/>
              </a:defRPr>
            </a:lvl8pPr>
            <a:lvl9pPr lvl="8">
              <a:spcBef>
                <a:spcPts val="0"/>
              </a:spcBef>
              <a:spcAft>
                <a:spcPts val="0"/>
              </a:spcAft>
              <a:buSzPts val="2800"/>
              <a:buFont typeface="Raleway"/>
              <a:buNone/>
              <a:defRPr sz="2800" b="1">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1150">
              <a:lnSpc>
                <a:spcPct val="115000"/>
              </a:lnSpc>
              <a:spcBef>
                <a:spcPts val="0"/>
              </a:spcBef>
              <a:spcAft>
                <a:spcPts val="0"/>
              </a:spcAft>
              <a:buClr>
                <a:schemeClr val="accent1"/>
              </a:buClr>
              <a:buSzPts val="1300"/>
              <a:buFont typeface="Lato"/>
              <a:buChar char="●"/>
              <a:defRPr sz="1300">
                <a:solidFill>
                  <a:schemeClr val="accent1"/>
                </a:solidFill>
                <a:latin typeface="Lato"/>
                <a:ea typeface="Lato"/>
                <a:cs typeface="Lato"/>
                <a:sym typeface="Lato"/>
              </a:defRPr>
            </a:lvl1pPr>
            <a:lvl2pPr marL="914400" lvl="1"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2pPr>
            <a:lvl3pPr marL="1371600" lvl="2"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3pPr>
            <a:lvl4pPr marL="1828800" lvl="3"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4pPr>
            <a:lvl5pPr marL="2286000" lvl="4"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5pPr>
            <a:lvl6pPr marL="2743200" lvl="5"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6pPr>
            <a:lvl7pPr marL="3200400" lvl="6"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7pPr>
            <a:lvl8pPr marL="3657600" lvl="7"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8pPr>
            <a:lvl9pPr marL="4114800" lvl="8" indent="-298450">
              <a:lnSpc>
                <a:spcPct val="115000"/>
              </a:lnSpc>
              <a:spcBef>
                <a:spcPts val="1600"/>
              </a:spcBef>
              <a:spcAft>
                <a:spcPts val="1600"/>
              </a:spcAft>
              <a:buClr>
                <a:schemeClr val="accent1"/>
              </a:buClr>
              <a:buSzPts val="1100"/>
              <a:buFont typeface="Lato"/>
              <a:buChar char="■"/>
              <a:defRPr sz="1100">
                <a:solidFill>
                  <a:schemeClr val="accent1"/>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accent1"/>
                </a:solidFill>
                <a:latin typeface="Lato"/>
                <a:ea typeface="Lato"/>
                <a:cs typeface="Lato"/>
                <a:sym typeface="Lato"/>
              </a:defRPr>
            </a:lvl1pPr>
            <a:lvl2pPr lvl="1" algn="r">
              <a:buNone/>
              <a:defRPr sz="1000">
                <a:solidFill>
                  <a:schemeClr val="accent1"/>
                </a:solidFill>
                <a:latin typeface="Lato"/>
                <a:ea typeface="Lato"/>
                <a:cs typeface="Lato"/>
                <a:sym typeface="Lato"/>
              </a:defRPr>
            </a:lvl2pPr>
            <a:lvl3pPr lvl="2" algn="r">
              <a:buNone/>
              <a:defRPr sz="1000">
                <a:solidFill>
                  <a:schemeClr val="accent1"/>
                </a:solidFill>
                <a:latin typeface="Lato"/>
                <a:ea typeface="Lato"/>
                <a:cs typeface="Lato"/>
                <a:sym typeface="Lato"/>
              </a:defRPr>
            </a:lvl3pPr>
            <a:lvl4pPr lvl="3" algn="r">
              <a:buNone/>
              <a:defRPr sz="1000">
                <a:solidFill>
                  <a:schemeClr val="accent1"/>
                </a:solidFill>
                <a:latin typeface="Lato"/>
                <a:ea typeface="Lato"/>
                <a:cs typeface="Lato"/>
                <a:sym typeface="Lato"/>
              </a:defRPr>
            </a:lvl4pPr>
            <a:lvl5pPr lvl="4" algn="r">
              <a:buNone/>
              <a:defRPr sz="1000">
                <a:solidFill>
                  <a:schemeClr val="accent1"/>
                </a:solidFill>
                <a:latin typeface="Lato"/>
                <a:ea typeface="Lato"/>
                <a:cs typeface="Lato"/>
                <a:sym typeface="Lato"/>
              </a:defRPr>
            </a:lvl5pPr>
            <a:lvl6pPr lvl="5" algn="r">
              <a:buNone/>
              <a:defRPr sz="1000">
                <a:solidFill>
                  <a:schemeClr val="accent1"/>
                </a:solidFill>
                <a:latin typeface="Lato"/>
                <a:ea typeface="Lato"/>
                <a:cs typeface="Lato"/>
                <a:sym typeface="Lato"/>
              </a:defRPr>
            </a:lvl6pPr>
            <a:lvl7pPr lvl="6" algn="r">
              <a:buNone/>
              <a:defRPr sz="1000">
                <a:solidFill>
                  <a:schemeClr val="accent1"/>
                </a:solidFill>
                <a:latin typeface="Lato"/>
                <a:ea typeface="Lato"/>
                <a:cs typeface="Lato"/>
                <a:sym typeface="Lato"/>
              </a:defRPr>
            </a:lvl7pPr>
            <a:lvl8pPr lvl="7" algn="r">
              <a:buNone/>
              <a:defRPr sz="1000">
                <a:solidFill>
                  <a:schemeClr val="accent1"/>
                </a:solidFill>
                <a:latin typeface="Lato"/>
                <a:ea typeface="Lato"/>
                <a:cs typeface="Lato"/>
                <a:sym typeface="Lato"/>
              </a:defRPr>
            </a:lvl8pPr>
            <a:lvl9pPr lvl="8" algn="r">
              <a:buNone/>
              <a:defRPr sz="1000">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3"/>
          <p:cNvSpPr txBox="1">
            <a:spLocks noGrp="1"/>
          </p:cNvSpPr>
          <p:nvPr>
            <p:ph type="subTitle" idx="1"/>
          </p:nvPr>
        </p:nvSpPr>
        <p:spPr>
          <a:xfrm>
            <a:off x="727950" y="1313759"/>
            <a:ext cx="3979333" cy="3829741"/>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n" dirty="0"/>
              <a:t>Key Product Specs:</a:t>
            </a:r>
          </a:p>
          <a:p>
            <a:pPr marL="0" lvl="0" indent="0" algn="just" rtl="0">
              <a:spcBef>
                <a:spcPts val="0"/>
              </a:spcBef>
              <a:spcAft>
                <a:spcPts val="0"/>
              </a:spcAft>
              <a:buNone/>
            </a:pPr>
            <a:endParaRPr lang="en-US" dirty="0"/>
          </a:p>
          <a:p>
            <a:pPr lvl="0" indent="-330200" algn="just">
              <a:buChar char="●"/>
            </a:pPr>
            <a:r>
              <a:rPr lang="en-US" altLang="zh-CN" dirty="0"/>
              <a:t>FDA Approved</a:t>
            </a:r>
          </a:p>
          <a:p>
            <a:pPr lvl="0" indent="-330200" algn="just">
              <a:buChar char="●"/>
            </a:pPr>
            <a:r>
              <a:rPr lang="en-US" altLang="zh-CN" dirty="0"/>
              <a:t>Easier donning  and longer wearing than vinyl and nitrile gloves</a:t>
            </a:r>
          </a:p>
          <a:p>
            <a:pPr lvl="0" indent="-330200" algn="just">
              <a:buChar char="●"/>
            </a:pPr>
            <a:r>
              <a:rPr lang="en-US" altLang="zh-CN" dirty="0"/>
              <a:t>Latex free and PU Coating with no protein, limiting allergy risk</a:t>
            </a:r>
          </a:p>
          <a:p>
            <a:pPr lvl="0" indent="-330200" algn="just">
              <a:buChar char="●"/>
            </a:pPr>
            <a:r>
              <a:rPr lang="en-US" altLang="zh-CN" dirty="0"/>
              <a:t>Increased protection, resisting acid, alkali and oil</a:t>
            </a:r>
          </a:p>
          <a:p>
            <a:pPr lvl="0" indent="-330200" algn="just">
              <a:buChar char="●"/>
            </a:pPr>
            <a:r>
              <a:rPr lang="en-US" altLang="zh-CN" dirty="0"/>
              <a:t>Available in S, M, L &amp; XL</a:t>
            </a:r>
          </a:p>
        </p:txBody>
      </p:sp>
      <p:sp>
        <p:nvSpPr>
          <p:cNvPr id="5" name="Google Shape;87;p13">
            <a:extLst>
              <a:ext uri="{FF2B5EF4-FFF2-40B4-BE49-F238E27FC236}">
                <a16:creationId xmlns:a16="http://schemas.microsoft.com/office/drawing/2014/main" id="{825634E4-0A8C-5748-A2F6-F236CCF5778B}"/>
              </a:ext>
            </a:extLst>
          </p:cNvPr>
          <p:cNvSpPr txBox="1"/>
          <p:nvPr/>
        </p:nvSpPr>
        <p:spPr>
          <a:xfrm>
            <a:off x="727950" y="564057"/>
            <a:ext cx="7688100" cy="570476"/>
          </a:xfrm>
          <a:prstGeom prst="rect">
            <a:avLst/>
          </a:prstGeom>
          <a:noFill/>
          <a:ln>
            <a:noFill/>
          </a:ln>
        </p:spPr>
        <p:txBody>
          <a:bodyPr spcFirstLastPara="1" wrap="square" lIns="91425" tIns="91425" rIns="91425" bIns="91425" anchor="t" anchorCtr="0">
            <a:noAutofit/>
          </a:bodyPr>
          <a:lstStyle/>
          <a:p>
            <a:pPr lvl="0"/>
            <a:r>
              <a:rPr lang="en-US" altLang="zh-CN" sz="2800" b="1" dirty="0">
                <a:latin typeface="Times New Roman"/>
                <a:ea typeface="Times New Roman"/>
                <a:cs typeface="Times New Roman"/>
                <a:sym typeface="Times New Roman"/>
              </a:rPr>
              <a:t>Vinyl </a:t>
            </a:r>
            <a:r>
              <a:rPr lang="en-US" altLang="zh-CN" sz="2800" b="1" dirty="0" err="1">
                <a:latin typeface="Times New Roman"/>
                <a:ea typeface="Times New Roman"/>
                <a:cs typeface="Times New Roman"/>
                <a:sym typeface="Times New Roman"/>
              </a:rPr>
              <a:t>Synmax</a:t>
            </a:r>
            <a:r>
              <a:rPr lang="en-US" altLang="zh-CN" sz="2800" b="1" dirty="0">
                <a:latin typeface="Times New Roman"/>
                <a:ea typeface="Times New Roman"/>
                <a:cs typeface="Times New Roman"/>
                <a:sym typeface="Times New Roman"/>
              </a:rPr>
              <a:t> Powder Free Exam Gloves</a:t>
            </a:r>
            <a:endParaRPr lang="en-US" sz="2800" b="1" dirty="0">
              <a:latin typeface="Times New Roman"/>
              <a:ea typeface="Times New Roman"/>
              <a:cs typeface="Times New Roman"/>
              <a:sym typeface="Times New Roman"/>
            </a:endParaRPr>
          </a:p>
        </p:txBody>
      </p:sp>
      <p:pic>
        <p:nvPicPr>
          <p:cNvPr id="7" name="Picture 6">
            <a:extLst>
              <a:ext uri="{FF2B5EF4-FFF2-40B4-BE49-F238E27FC236}">
                <a16:creationId xmlns:a16="http://schemas.microsoft.com/office/drawing/2014/main" id="{2C34E574-05F5-114C-BF87-872F72EB101C}"/>
              </a:ext>
            </a:extLst>
          </p:cNvPr>
          <p:cNvPicPr>
            <a:picLocks noChangeAspect="1"/>
          </p:cNvPicPr>
          <p:nvPr/>
        </p:nvPicPr>
        <p:blipFill>
          <a:blip r:embed="rId3"/>
          <a:stretch>
            <a:fillRect/>
          </a:stretch>
        </p:blipFill>
        <p:spPr>
          <a:xfrm>
            <a:off x="5434453" y="1395832"/>
            <a:ext cx="3133969" cy="235183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4"/>
          <p:cNvSpPr txBox="1">
            <a:spLocks noGrp="1"/>
          </p:cNvSpPr>
          <p:nvPr>
            <p:ph type="ctrTitle"/>
          </p:nvPr>
        </p:nvSpPr>
        <p:spPr>
          <a:xfrm>
            <a:off x="727950" y="418013"/>
            <a:ext cx="7632000" cy="83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Product Display </a:t>
            </a:r>
            <a:endParaRPr dirty="0"/>
          </a:p>
        </p:txBody>
      </p:sp>
      <p:sp>
        <p:nvSpPr>
          <p:cNvPr id="94" name="Google Shape;94;p14"/>
          <p:cNvSpPr txBox="1"/>
          <p:nvPr/>
        </p:nvSpPr>
        <p:spPr>
          <a:xfrm>
            <a:off x="3508507" y="1359665"/>
            <a:ext cx="1738609" cy="352710"/>
          </a:xfrm>
          <a:prstGeom prst="rect">
            <a:avLst/>
          </a:prstGeom>
          <a:solidFill>
            <a:srgbClr val="A2C4C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100" b="1">
                <a:latin typeface="Lato"/>
                <a:ea typeface="Lato"/>
                <a:cs typeface="Lato"/>
                <a:sym typeface="Lato"/>
              </a:rPr>
              <a:t>Photo</a:t>
            </a:r>
            <a:endParaRPr sz="2100" b="1">
              <a:latin typeface="Lato"/>
              <a:ea typeface="Lato"/>
              <a:cs typeface="Lato"/>
              <a:sym typeface="Lato"/>
            </a:endParaRPr>
          </a:p>
        </p:txBody>
      </p:sp>
      <p:pic>
        <p:nvPicPr>
          <p:cNvPr id="2" name="Picture 1">
            <a:extLst>
              <a:ext uri="{FF2B5EF4-FFF2-40B4-BE49-F238E27FC236}">
                <a16:creationId xmlns:a16="http://schemas.microsoft.com/office/drawing/2014/main" id="{D91C1B39-4D48-0A46-A0FC-982FAB542492}"/>
              </a:ext>
            </a:extLst>
          </p:cNvPr>
          <p:cNvPicPr>
            <a:picLocks noChangeAspect="1"/>
          </p:cNvPicPr>
          <p:nvPr/>
        </p:nvPicPr>
        <p:blipFill>
          <a:blip r:embed="rId3"/>
          <a:stretch>
            <a:fillRect/>
          </a:stretch>
        </p:blipFill>
        <p:spPr>
          <a:xfrm>
            <a:off x="3508507" y="2204082"/>
            <a:ext cx="1781846" cy="2454088"/>
          </a:xfrm>
          <a:prstGeom prst="rect">
            <a:avLst/>
          </a:prstGeom>
        </p:spPr>
      </p:pic>
      <p:pic>
        <p:nvPicPr>
          <p:cNvPr id="6" name="Picture 5">
            <a:extLst>
              <a:ext uri="{FF2B5EF4-FFF2-40B4-BE49-F238E27FC236}">
                <a16:creationId xmlns:a16="http://schemas.microsoft.com/office/drawing/2014/main" id="{3607273A-660E-0149-A651-7FF4E833110D}"/>
              </a:ext>
            </a:extLst>
          </p:cNvPr>
          <p:cNvPicPr>
            <a:picLocks noChangeAspect="1"/>
          </p:cNvPicPr>
          <p:nvPr/>
        </p:nvPicPr>
        <p:blipFill>
          <a:blip r:embed="rId4"/>
          <a:stretch>
            <a:fillRect/>
          </a:stretch>
        </p:blipFill>
        <p:spPr>
          <a:xfrm>
            <a:off x="52437" y="1712375"/>
            <a:ext cx="3617006" cy="2714322"/>
          </a:xfrm>
          <a:prstGeom prst="rect">
            <a:avLst/>
          </a:prstGeom>
        </p:spPr>
      </p:pic>
      <p:pic>
        <p:nvPicPr>
          <p:cNvPr id="9" name="Picture 8">
            <a:extLst>
              <a:ext uri="{FF2B5EF4-FFF2-40B4-BE49-F238E27FC236}">
                <a16:creationId xmlns:a16="http://schemas.microsoft.com/office/drawing/2014/main" id="{94732C69-F4F8-704E-98F9-FB236D985F99}"/>
              </a:ext>
            </a:extLst>
          </p:cNvPr>
          <p:cNvPicPr>
            <a:picLocks noChangeAspect="1"/>
          </p:cNvPicPr>
          <p:nvPr/>
        </p:nvPicPr>
        <p:blipFill>
          <a:blip r:embed="rId5"/>
          <a:stretch>
            <a:fillRect/>
          </a:stretch>
        </p:blipFill>
        <p:spPr>
          <a:xfrm>
            <a:off x="5794507" y="1975540"/>
            <a:ext cx="3297056" cy="2474221"/>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5"/>
          <p:cNvSpPr txBox="1">
            <a:spLocks noGrp="1"/>
          </p:cNvSpPr>
          <p:nvPr>
            <p:ph type="title"/>
          </p:nvPr>
        </p:nvSpPr>
        <p:spPr>
          <a:xfrm>
            <a:off x="729450" y="6328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Business &amp; Medical Licenses</a:t>
            </a:r>
            <a:endParaRPr/>
          </a:p>
        </p:txBody>
      </p:sp>
      <p:pic>
        <p:nvPicPr>
          <p:cNvPr id="1026" name="Picture 2">
            <a:extLst>
              <a:ext uri="{FF2B5EF4-FFF2-40B4-BE49-F238E27FC236}">
                <a16:creationId xmlns:a16="http://schemas.microsoft.com/office/drawing/2014/main" id="{DBF80A93-C6A7-104C-A9E3-483B81A381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6242" y="1323033"/>
            <a:ext cx="2811108" cy="382046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英科医疗通过Intertek MDSAP认证获首批国际通行证-美通社PR-Newswire">
            <a:extLst>
              <a:ext uri="{FF2B5EF4-FFF2-40B4-BE49-F238E27FC236}">
                <a16:creationId xmlns:a16="http://schemas.microsoft.com/office/drawing/2014/main" id="{6081787E-8FF6-9549-9444-470308BC071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06650" y="1404466"/>
            <a:ext cx="2906889" cy="3657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6"/>
          <p:cNvSpPr txBox="1">
            <a:spLocks noGrp="1"/>
          </p:cNvSpPr>
          <p:nvPr>
            <p:ph type="title"/>
          </p:nvPr>
        </p:nvSpPr>
        <p:spPr>
          <a:xfrm>
            <a:off x="729450" y="556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Company Info</a:t>
            </a:r>
            <a:endParaRPr dirty="0"/>
          </a:p>
        </p:txBody>
      </p:sp>
      <p:sp>
        <p:nvSpPr>
          <p:cNvPr id="112" name="Google Shape;112;p16"/>
          <p:cNvSpPr txBox="1">
            <a:spLocks noGrp="1"/>
          </p:cNvSpPr>
          <p:nvPr>
            <p:ph type="body" idx="1"/>
          </p:nvPr>
        </p:nvSpPr>
        <p:spPr>
          <a:xfrm>
            <a:off x="729449" y="1194636"/>
            <a:ext cx="7873361" cy="3001125"/>
          </a:xfrm>
          <a:prstGeom prst="rect">
            <a:avLst/>
          </a:prstGeom>
        </p:spPr>
        <p:txBody>
          <a:bodyPr spcFirstLastPara="1" wrap="square" lIns="91425" tIns="91425" rIns="91425" bIns="91425" anchor="t" anchorCtr="0">
            <a:noAutofit/>
          </a:bodyPr>
          <a:lstStyle/>
          <a:p>
            <a:pPr marL="0" indent="0" algn="just">
              <a:spcAft>
                <a:spcPts val="1600"/>
              </a:spcAft>
              <a:buNone/>
            </a:pPr>
            <a:r>
              <a:rPr lang="en-US" dirty="0" err="1"/>
              <a:t>Intco</a:t>
            </a:r>
            <a:r>
              <a:rPr lang="en-US" dirty="0"/>
              <a:t> Medical is the Chinese leading manufacturer of medical disposable products and durable medical equipment and we have two major marketing centers in Los Angles, USA and Shanghai, China, several sales offices in Canada, Malaysia and Germany as well as four factories separately in Shandong and Jiangsu . Our main businesses cover the R&amp;D, production and sales of disposable medical gloves, wheelchairs, non-woven fabrics, hot/cold therapy, electrodes and other products. Since the establishment of 1990s, we have provided numerous high quality products and services to more than 100 countries and areas around the world.  </a:t>
            </a:r>
          </a:p>
        </p:txBody>
      </p:sp>
      <p:sp>
        <p:nvSpPr>
          <p:cNvPr id="4" name="TextBox 3">
            <a:extLst>
              <a:ext uri="{FF2B5EF4-FFF2-40B4-BE49-F238E27FC236}">
                <a16:creationId xmlns:a16="http://schemas.microsoft.com/office/drawing/2014/main" id="{900C6DAA-56FA-D04E-8D4D-CB6E70C6FD7C}"/>
              </a:ext>
            </a:extLst>
          </p:cNvPr>
          <p:cNvSpPr txBox="1"/>
          <p:nvPr/>
        </p:nvSpPr>
        <p:spPr>
          <a:xfrm>
            <a:off x="8090115" y="5889356"/>
            <a:ext cx="184731" cy="307777"/>
          </a:xfrm>
          <a:prstGeom prst="rect">
            <a:avLst/>
          </a:prstGeom>
          <a:noFill/>
        </p:spPr>
        <p:txBody>
          <a:bodyPr wrap="none" rtlCol="0">
            <a:spAutoFit/>
          </a:bodyPr>
          <a:lstStyle/>
          <a:p>
            <a:endParaRPr lang="en-US" dirty="0"/>
          </a:p>
        </p:txBody>
      </p:sp>
      <p:pic>
        <p:nvPicPr>
          <p:cNvPr id="5" name="Picture 4">
            <a:extLst>
              <a:ext uri="{FF2B5EF4-FFF2-40B4-BE49-F238E27FC236}">
                <a16:creationId xmlns:a16="http://schemas.microsoft.com/office/drawing/2014/main" id="{20B98995-16F9-4A4B-A6FB-59214C0F0609}"/>
              </a:ext>
            </a:extLst>
          </p:cNvPr>
          <p:cNvPicPr>
            <a:picLocks noChangeAspect="1"/>
          </p:cNvPicPr>
          <p:nvPr/>
        </p:nvPicPr>
        <p:blipFill>
          <a:blip r:embed="rId3"/>
          <a:stretch>
            <a:fillRect/>
          </a:stretch>
        </p:blipFill>
        <p:spPr>
          <a:xfrm>
            <a:off x="1736133" y="2855227"/>
            <a:ext cx="5424084" cy="2187273"/>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17"/>
          <p:cNvSpPr txBox="1">
            <a:spLocks noGrp="1"/>
          </p:cNvSpPr>
          <p:nvPr>
            <p:ph type="title"/>
          </p:nvPr>
        </p:nvSpPr>
        <p:spPr>
          <a:xfrm>
            <a:off x="729450" y="6328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Test Report</a:t>
            </a:r>
            <a:endParaRPr dirty="0"/>
          </a:p>
        </p:txBody>
      </p:sp>
      <p:pic>
        <p:nvPicPr>
          <p:cNvPr id="3" name="Picture 2">
            <a:extLst>
              <a:ext uri="{FF2B5EF4-FFF2-40B4-BE49-F238E27FC236}">
                <a16:creationId xmlns:a16="http://schemas.microsoft.com/office/drawing/2014/main" id="{8C78E1A6-54ED-EE41-A0CE-F4A926482781}"/>
              </a:ext>
            </a:extLst>
          </p:cNvPr>
          <p:cNvPicPr>
            <a:picLocks noChangeAspect="1"/>
          </p:cNvPicPr>
          <p:nvPr/>
        </p:nvPicPr>
        <p:blipFill>
          <a:blip r:embed="rId3"/>
          <a:stretch>
            <a:fillRect/>
          </a:stretch>
        </p:blipFill>
        <p:spPr>
          <a:xfrm>
            <a:off x="3338866" y="1303144"/>
            <a:ext cx="2233610" cy="3207506"/>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17"/>
          <p:cNvSpPr txBox="1">
            <a:spLocks noGrp="1"/>
          </p:cNvSpPr>
          <p:nvPr>
            <p:ph type="title"/>
          </p:nvPr>
        </p:nvSpPr>
        <p:spPr>
          <a:xfrm>
            <a:off x="729450" y="632850"/>
            <a:ext cx="7688700" cy="535200"/>
          </a:xfrm>
          <a:prstGeom prst="rect">
            <a:avLst/>
          </a:prstGeom>
        </p:spPr>
        <p:txBody>
          <a:bodyPr spcFirstLastPara="1" wrap="square" lIns="91425" tIns="91425" rIns="91425" bIns="91425" anchor="t" anchorCtr="0">
            <a:noAutofit/>
          </a:bodyPr>
          <a:lstStyle/>
          <a:p>
            <a:pPr lvl="0"/>
            <a:r>
              <a:rPr lang="en" dirty="0"/>
              <a:t>FDA Registration</a:t>
            </a:r>
            <a:endParaRPr dirty="0"/>
          </a:p>
        </p:txBody>
      </p:sp>
      <p:pic>
        <p:nvPicPr>
          <p:cNvPr id="2" name="Picture 1">
            <a:extLst>
              <a:ext uri="{FF2B5EF4-FFF2-40B4-BE49-F238E27FC236}">
                <a16:creationId xmlns:a16="http://schemas.microsoft.com/office/drawing/2014/main" id="{AAFC18FA-E093-E748-AB64-4B651582E42C}"/>
              </a:ext>
            </a:extLst>
          </p:cNvPr>
          <p:cNvPicPr>
            <a:picLocks noChangeAspect="1"/>
          </p:cNvPicPr>
          <p:nvPr/>
        </p:nvPicPr>
        <p:blipFill>
          <a:blip r:embed="rId3"/>
          <a:stretch>
            <a:fillRect/>
          </a:stretch>
        </p:blipFill>
        <p:spPr>
          <a:xfrm>
            <a:off x="2228267" y="1341031"/>
            <a:ext cx="4687465" cy="3169619"/>
          </a:xfrm>
          <a:prstGeom prst="rect">
            <a:avLst/>
          </a:prstGeom>
        </p:spPr>
      </p:pic>
    </p:spTree>
    <p:extLst>
      <p:ext uri="{BB962C8B-B14F-4D97-AF65-F5344CB8AC3E}">
        <p14:creationId xmlns:p14="http://schemas.microsoft.com/office/powerpoint/2010/main" val="20358512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19"/>
          <p:cNvSpPr txBox="1">
            <a:spLocks noGrp="1"/>
          </p:cNvSpPr>
          <p:nvPr>
            <p:ph type="title"/>
          </p:nvPr>
        </p:nvSpPr>
        <p:spPr>
          <a:xfrm>
            <a:off x="729450" y="6328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Product Package Info</a:t>
            </a:r>
            <a:endParaRPr/>
          </a:p>
        </p:txBody>
      </p:sp>
      <p:sp>
        <p:nvSpPr>
          <p:cNvPr id="134" name="Google Shape;134;p19"/>
          <p:cNvSpPr txBox="1"/>
          <p:nvPr/>
        </p:nvSpPr>
        <p:spPr>
          <a:xfrm>
            <a:off x="729450" y="3491421"/>
            <a:ext cx="4001100" cy="1322700"/>
          </a:xfrm>
          <a:prstGeom prst="rect">
            <a:avLst/>
          </a:prstGeom>
          <a:noFill/>
          <a:ln>
            <a:noFill/>
          </a:ln>
        </p:spPr>
        <p:txBody>
          <a:bodyPr spcFirstLastPara="1" wrap="square" lIns="91425" tIns="91425" rIns="91425" bIns="91425" anchor="t" anchorCtr="0">
            <a:noAutofit/>
          </a:bodyPr>
          <a:lstStyle/>
          <a:p>
            <a:pPr lvl="0">
              <a:lnSpc>
                <a:spcPct val="150000"/>
              </a:lnSpc>
            </a:pPr>
            <a:r>
              <a:rPr lang="en-US" altLang="zh-CN" dirty="0">
                <a:latin typeface="Lato"/>
                <a:ea typeface="Lato"/>
                <a:cs typeface="Lato"/>
                <a:sym typeface="Lato"/>
              </a:rPr>
              <a:t>Size</a:t>
            </a:r>
            <a:r>
              <a:rPr lang="en-US" dirty="0">
                <a:latin typeface="Lato"/>
                <a:ea typeface="Lato"/>
                <a:cs typeface="Lato"/>
                <a:sym typeface="Lato"/>
              </a:rPr>
              <a:t>: </a:t>
            </a:r>
            <a:r>
              <a:rPr lang="en-US" altLang="zh-CN" dirty="0">
                <a:latin typeface="Lato"/>
                <a:ea typeface="Lato"/>
                <a:cs typeface="Lato"/>
                <a:sym typeface="Lato"/>
              </a:rPr>
              <a:t>31.5</a:t>
            </a:r>
            <a:r>
              <a:rPr lang="en-US" dirty="0">
                <a:latin typeface="Lato"/>
                <a:ea typeface="Lato"/>
                <a:cs typeface="Lato"/>
                <a:sym typeface="Lato"/>
              </a:rPr>
              <a:t> x </a:t>
            </a:r>
            <a:r>
              <a:rPr lang="en-US" altLang="zh-CN" dirty="0">
                <a:latin typeface="Lato"/>
                <a:ea typeface="Lato"/>
                <a:cs typeface="Lato"/>
                <a:sym typeface="Lato"/>
              </a:rPr>
              <a:t>12.5</a:t>
            </a:r>
            <a:r>
              <a:rPr lang="zh-CN" altLang="en-US" dirty="0">
                <a:latin typeface="Lato"/>
                <a:ea typeface="Lato"/>
                <a:cs typeface="Lato"/>
                <a:sym typeface="Lato"/>
              </a:rPr>
              <a:t> </a:t>
            </a:r>
            <a:r>
              <a:rPr lang="en-US" altLang="zh-CN" dirty="0">
                <a:latin typeface="Lato"/>
                <a:ea typeface="Lato"/>
                <a:cs typeface="Lato"/>
                <a:sym typeface="Lato"/>
              </a:rPr>
              <a:t>x</a:t>
            </a:r>
            <a:r>
              <a:rPr lang="zh-CN" altLang="en-US" dirty="0">
                <a:latin typeface="Lato"/>
                <a:ea typeface="Lato"/>
                <a:cs typeface="Lato"/>
                <a:sym typeface="Lato"/>
              </a:rPr>
              <a:t> </a:t>
            </a:r>
            <a:r>
              <a:rPr lang="en-US" altLang="zh-CN" dirty="0">
                <a:latin typeface="Lato"/>
                <a:ea typeface="Lato"/>
                <a:cs typeface="Lato"/>
                <a:sym typeface="Lato"/>
              </a:rPr>
              <a:t>6</a:t>
            </a:r>
            <a:r>
              <a:rPr lang="zh-CN" altLang="en-US" dirty="0">
                <a:latin typeface="Lato"/>
                <a:ea typeface="Lato"/>
                <a:cs typeface="Lato"/>
                <a:sym typeface="Lato"/>
              </a:rPr>
              <a:t> </a:t>
            </a:r>
            <a:r>
              <a:rPr lang="en-US" dirty="0">
                <a:latin typeface="Lato"/>
                <a:ea typeface="Lato"/>
                <a:cs typeface="Lato"/>
                <a:sym typeface="Lato"/>
              </a:rPr>
              <a:t>cm</a:t>
            </a:r>
          </a:p>
          <a:p>
            <a:pPr lvl="0">
              <a:lnSpc>
                <a:spcPct val="150000"/>
              </a:lnSpc>
            </a:pPr>
            <a:r>
              <a:rPr lang="en-US" altLang="zh-CN" dirty="0">
                <a:latin typeface="Lato"/>
                <a:ea typeface="Lato"/>
                <a:cs typeface="Lato"/>
                <a:sym typeface="Lato"/>
              </a:rPr>
              <a:t>Material:</a:t>
            </a:r>
            <a:r>
              <a:rPr lang="zh-CN" altLang="en-US" dirty="0">
                <a:latin typeface="Lato"/>
                <a:ea typeface="Lato"/>
                <a:cs typeface="Lato"/>
                <a:sym typeface="Lato"/>
              </a:rPr>
              <a:t>  </a:t>
            </a:r>
            <a:r>
              <a:rPr lang="en-US" altLang="zh-CN" dirty="0">
                <a:latin typeface="Lato"/>
                <a:ea typeface="Lato"/>
                <a:cs typeface="Lato"/>
                <a:sym typeface="Lato"/>
              </a:rPr>
              <a:t>Synthetic</a:t>
            </a:r>
            <a:r>
              <a:rPr lang="zh-CN" altLang="en-US" dirty="0">
                <a:latin typeface="Lato"/>
                <a:ea typeface="Lato"/>
                <a:cs typeface="Lato"/>
                <a:sym typeface="Lato"/>
              </a:rPr>
              <a:t> </a:t>
            </a:r>
            <a:r>
              <a:rPr lang="en-US" altLang="zh-CN" dirty="0">
                <a:latin typeface="Lato"/>
                <a:ea typeface="Lato"/>
                <a:cs typeface="Lato"/>
                <a:sym typeface="Lato"/>
              </a:rPr>
              <a:t>Vinyl</a:t>
            </a:r>
            <a:endParaRPr lang="en" dirty="0">
              <a:latin typeface="Lato"/>
              <a:ea typeface="Lato"/>
              <a:cs typeface="Lato"/>
              <a:sym typeface="Lato"/>
            </a:endParaRPr>
          </a:p>
          <a:p>
            <a:pPr lvl="0">
              <a:lnSpc>
                <a:spcPct val="150000"/>
              </a:lnSpc>
            </a:pPr>
            <a:r>
              <a:rPr lang="en-US" altLang="zh-CN" dirty="0">
                <a:latin typeface="Lato"/>
                <a:ea typeface="Lato"/>
                <a:cs typeface="Lato"/>
                <a:sym typeface="Lato"/>
              </a:rPr>
              <a:t>Weight:</a:t>
            </a:r>
            <a:r>
              <a:rPr lang="zh-CN" altLang="en-US" dirty="0">
                <a:latin typeface="Lato"/>
                <a:ea typeface="Lato"/>
                <a:cs typeface="Lato"/>
                <a:sym typeface="Lato"/>
              </a:rPr>
              <a:t> </a:t>
            </a:r>
            <a:r>
              <a:rPr lang="en-US" altLang="zh-CN" dirty="0">
                <a:latin typeface="Lato"/>
                <a:ea typeface="Lato"/>
                <a:cs typeface="Lato"/>
                <a:sym typeface="Lato"/>
              </a:rPr>
              <a:t>720g</a:t>
            </a:r>
          </a:p>
          <a:p>
            <a:pPr lvl="0">
              <a:lnSpc>
                <a:spcPct val="150000"/>
              </a:lnSpc>
            </a:pPr>
            <a:r>
              <a:rPr lang="en" dirty="0">
                <a:latin typeface="Lato"/>
                <a:ea typeface="Lato"/>
                <a:cs typeface="Lato"/>
                <a:sym typeface="Lato"/>
              </a:rPr>
              <a:t>Color: </a:t>
            </a:r>
            <a:r>
              <a:rPr lang="en-US" altLang="zh-CN" dirty="0">
                <a:latin typeface="Lato"/>
                <a:ea typeface="Lato"/>
                <a:cs typeface="Lato"/>
                <a:sym typeface="Lato"/>
              </a:rPr>
              <a:t>blue</a:t>
            </a:r>
          </a:p>
          <a:p>
            <a:pPr lvl="0">
              <a:lnSpc>
                <a:spcPct val="150000"/>
              </a:lnSpc>
            </a:pPr>
            <a:endParaRPr dirty="0">
              <a:latin typeface="Lato"/>
              <a:ea typeface="Lato"/>
              <a:cs typeface="Lato"/>
              <a:sym typeface="Lato"/>
            </a:endParaRPr>
          </a:p>
        </p:txBody>
      </p:sp>
      <p:sp>
        <p:nvSpPr>
          <p:cNvPr id="135" name="Google Shape;135;p19"/>
          <p:cNvSpPr txBox="1"/>
          <p:nvPr/>
        </p:nvSpPr>
        <p:spPr>
          <a:xfrm>
            <a:off x="4958275" y="3432700"/>
            <a:ext cx="4001100" cy="1710800"/>
          </a:xfrm>
          <a:prstGeom prst="rect">
            <a:avLst/>
          </a:prstGeom>
          <a:noFill/>
          <a:ln>
            <a:noFill/>
          </a:ln>
        </p:spPr>
        <p:txBody>
          <a:bodyPr spcFirstLastPara="1" wrap="square" lIns="91425" tIns="91425" rIns="91425" bIns="91425" anchor="t" anchorCtr="0">
            <a:noAutofit/>
          </a:bodyPr>
          <a:lstStyle/>
          <a:p>
            <a:pPr lvl="0">
              <a:lnSpc>
                <a:spcPct val="150000"/>
              </a:lnSpc>
            </a:pPr>
            <a:r>
              <a:rPr lang="en-US" altLang="zh-CN" dirty="0">
                <a:latin typeface="Lato"/>
                <a:ea typeface="Lato"/>
                <a:cs typeface="Lato"/>
                <a:sym typeface="Lato"/>
              </a:rPr>
              <a:t>100 pcs per box</a:t>
            </a:r>
          </a:p>
          <a:p>
            <a:pPr lvl="0">
              <a:lnSpc>
                <a:spcPct val="150000"/>
              </a:lnSpc>
            </a:pPr>
            <a:r>
              <a:rPr lang="en-US" altLang="zh-CN" dirty="0">
                <a:latin typeface="Lato"/>
                <a:ea typeface="Lato"/>
                <a:cs typeface="Lato"/>
                <a:sym typeface="Lato"/>
              </a:rPr>
              <a:t>10 boxes per case</a:t>
            </a:r>
          </a:p>
          <a:p>
            <a:pPr lvl="0">
              <a:lnSpc>
                <a:spcPct val="150000"/>
              </a:lnSpc>
            </a:pPr>
            <a:r>
              <a:rPr lang="en-US" altLang="zh-CN" dirty="0">
                <a:latin typeface="Lato"/>
                <a:ea typeface="Lato"/>
                <a:cs typeface="Lato"/>
                <a:sym typeface="Lato"/>
              </a:rPr>
              <a:t>1000 pcs per case</a:t>
            </a:r>
          </a:p>
          <a:p>
            <a:pPr lvl="0">
              <a:lnSpc>
                <a:spcPct val="150000"/>
              </a:lnSpc>
            </a:pPr>
            <a:r>
              <a:rPr lang="en-US" altLang="zh-CN" dirty="0">
                <a:latin typeface="Lato"/>
                <a:ea typeface="Lato"/>
                <a:cs typeface="Lato"/>
                <a:sym typeface="Lato"/>
              </a:rPr>
              <a:t>Carton</a:t>
            </a:r>
            <a:r>
              <a:rPr lang="zh-CN" altLang="en-US" dirty="0">
                <a:latin typeface="Lato"/>
                <a:ea typeface="Lato"/>
                <a:cs typeface="Lato"/>
                <a:sym typeface="Lato"/>
              </a:rPr>
              <a:t> </a:t>
            </a:r>
            <a:r>
              <a:rPr lang="en-US" altLang="zh-CN" dirty="0">
                <a:latin typeface="Lato"/>
                <a:ea typeface="Lato"/>
                <a:cs typeface="Lato"/>
                <a:sym typeface="Lato"/>
              </a:rPr>
              <a:t>Dimension:</a:t>
            </a:r>
            <a:r>
              <a:rPr lang="zh-CN" altLang="en-US" dirty="0">
                <a:latin typeface="Lato"/>
                <a:ea typeface="Lato"/>
                <a:cs typeface="Lato"/>
                <a:sym typeface="Lato"/>
              </a:rPr>
              <a:t> </a:t>
            </a:r>
            <a:r>
              <a:rPr lang="en-US" altLang="zh-CN" dirty="0">
                <a:latin typeface="Lato"/>
                <a:ea typeface="Lato"/>
                <a:cs typeface="Lato"/>
                <a:sym typeface="Lato"/>
              </a:rPr>
              <a:t>31.5</a:t>
            </a:r>
            <a:r>
              <a:rPr lang="zh-CN" altLang="en-US" dirty="0">
                <a:latin typeface="Lato"/>
                <a:ea typeface="Lato"/>
                <a:cs typeface="Lato"/>
                <a:sym typeface="Lato"/>
              </a:rPr>
              <a:t> </a:t>
            </a:r>
            <a:r>
              <a:rPr lang="en-US" altLang="zh-CN" dirty="0">
                <a:latin typeface="Lato"/>
                <a:ea typeface="Lato"/>
                <a:cs typeface="Lato"/>
                <a:sym typeface="Lato"/>
              </a:rPr>
              <a:t>x</a:t>
            </a:r>
            <a:r>
              <a:rPr lang="zh-CN" altLang="en-US" dirty="0">
                <a:latin typeface="Lato"/>
                <a:ea typeface="Lato"/>
                <a:cs typeface="Lato"/>
                <a:sym typeface="Lato"/>
              </a:rPr>
              <a:t> </a:t>
            </a:r>
            <a:r>
              <a:rPr lang="en-US" altLang="zh-CN" dirty="0">
                <a:latin typeface="Lato"/>
                <a:ea typeface="Lato"/>
                <a:cs typeface="Lato"/>
                <a:sym typeface="Lato"/>
              </a:rPr>
              <a:t>25.8</a:t>
            </a:r>
            <a:r>
              <a:rPr lang="zh-CN" altLang="en-US" dirty="0">
                <a:latin typeface="Lato"/>
                <a:ea typeface="Lato"/>
                <a:cs typeface="Lato"/>
                <a:sym typeface="Lato"/>
              </a:rPr>
              <a:t> </a:t>
            </a:r>
            <a:r>
              <a:rPr lang="en-US" altLang="zh-CN" dirty="0">
                <a:latin typeface="Lato"/>
                <a:ea typeface="Lato"/>
                <a:cs typeface="Lato"/>
                <a:sym typeface="Lato"/>
              </a:rPr>
              <a:t>x</a:t>
            </a:r>
            <a:r>
              <a:rPr lang="zh-CN" altLang="en-US" dirty="0">
                <a:latin typeface="Lato"/>
                <a:ea typeface="Lato"/>
                <a:cs typeface="Lato"/>
                <a:sym typeface="Lato"/>
              </a:rPr>
              <a:t> </a:t>
            </a:r>
            <a:r>
              <a:rPr lang="en-US" altLang="zh-CN" dirty="0">
                <a:latin typeface="Lato"/>
                <a:ea typeface="Lato"/>
                <a:cs typeface="Lato"/>
                <a:sym typeface="Lato"/>
              </a:rPr>
              <a:t>24.5</a:t>
            </a:r>
            <a:r>
              <a:rPr lang="zh-CN" altLang="en-US" dirty="0">
                <a:latin typeface="Lato"/>
                <a:ea typeface="Lato"/>
                <a:cs typeface="Lato"/>
                <a:sym typeface="Lato"/>
              </a:rPr>
              <a:t> </a:t>
            </a:r>
            <a:r>
              <a:rPr lang="en-US" altLang="zh-CN" dirty="0">
                <a:latin typeface="Lato"/>
                <a:ea typeface="Lato"/>
                <a:cs typeface="Lato"/>
                <a:sym typeface="Lato"/>
              </a:rPr>
              <a:t>cm</a:t>
            </a:r>
            <a:r>
              <a:rPr lang="zh-CN" altLang="en-US" dirty="0">
                <a:latin typeface="Lato"/>
                <a:ea typeface="Lato"/>
                <a:cs typeface="Lato"/>
                <a:sym typeface="Lato"/>
              </a:rPr>
              <a:t> </a:t>
            </a:r>
            <a:endParaRPr lang="en-US" altLang="zh-CN" dirty="0">
              <a:latin typeface="Lato"/>
              <a:ea typeface="Lato"/>
              <a:cs typeface="Lato"/>
              <a:sym typeface="Lato"/>
            </a:endParaRPr>
          </a:p>
          <a:p>
            <a:pPr marL="0" lvl="0" indent="0" algn="l" rtl="0">
              <a:lnSpc>
                <a:spcPct val="150000"/>
              </a:lnSpc>
              <a:spcBef>
                <a:spcPts val="0"/>
              </a:spcBef>
              <a:spcAft>
                <a:spcPts val="0"/>
              </a:spcAft>
              <a:buNone/>
            </a:pPr>
            <a:r>
              <a:rPr lang="en" dirty="0">
                <a:latin typeface="Lato"/>
                <a:ea typeface="Lato"/>
                <a:cs typeface="Lato"/>
                <a:sym typeface="Lato"/>
              </a:rPr>
              <a:t>G. W.:</a:t>
            </a:r>
            <a:r>
              <a:rPr lang="zh-CN" altLang="en-US" dirty="0">
                <a:latin typeface="Lato"/>
                <a:ea typeface="Lato"/>
                <a:cs typeface="Lato"/>
                <a:sym typeface="Lato"/>
              </a:rPr>
              <a:t> </a:t>
            </a:r>
            <a:r>
              <a:rPr lang="en-US" altLang="zh-CN" dirty="0">
                <a:latin typeface="Lato"/>
                <a:ea typeface="Lato"/>
                <a:cs typeface="Lato"/>
                <a:sym typeface="Lato"/>
              </a:rPr>
              <a:t>7.25KG</a:t>
            </a:r>
            <a:endParaRPr dirty="0">
              <a:latin typeface="Lato"/>
              <a:ea typeface="Lato"/>
              <a:cs typeface="Lato"/>
              <a:sym typeface="Lato"/>
            </a:endParaRPr>
          </a:p>
          <a:p>
            <a:pPr marL="0" lvl="0" indent="0" algn="l" rtl="0">
              <a:spcBef>
                <a:spcPts val="0"/>
              </a:spcBef>
              <a:spcAft>
                <a:spcPts val="0"/>
              </a:spcAft>
              <a:buNone/>
            </a:pPr>
            <a:endParaRPr dirty="0">
              <a:latin typeface="Lato"/>
              <a:ea typeface="Lato"/>
              <a:cs typeface="Lato"/>
              <a:sym typeface="Lato"/>
            </a:endParaRPr>
          </a:p>
        </p:txBody>
      </p:sp>
      <p:sp>
        <p:nvSpPr>
          <p:cNvPr id="137" name="Google Shape;137;p19"/>
          <p:cNvSpPr txBox="1"/>
          <p:nvPr/>
        </p:nvSpPr>
        <p:spPr>
          <a:xfrm>
            <a:off x="828200" y="1401775"/>
            <a:ext cx="3553500" cy="332400"/>
          </a:xfrm>
          <a:prstGeom prst="rect">
            <a:avLst/>
          </a:prstGeom>
          <a:solidFill>
            <a:srgbClr val="A2C4C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altLang="zh-CN" sz="2100" b="1" dirty="0">
                <a:latin typeface="Lato"/>
                <a:ea typeface="Lato"/>
                <a:cs typeface="Lato"/>
                <a:sym typeface="Lato"/>
              </a:rPr>
              <a:t>Inner</a:t>
            </a:r>
            <a:r>
              <a:rPr lang="zh-CN" altLang="en-US" sz="2100" b="1" dirty="0">
                <a:latin typeface="Lato"/>
                <a:ea typeface="Lato"/>
                <a:cs typeface="Lato"/>
                <a:sym typeface="Lato"/>
              </a:rPr>
              <a:t> </a:t>
            </a:r>
            <a:r>
              <a:rPr lang="en-US" altLang="zh-CN" sz="2100" b="1" dirty="0">
                <a:latin typeface="Lato"/>
                <a:ea typeface="Lato"/>
                <a:cs typeface="Lato"/>
                <a:sym typeface="Lato"/>
              </a:rPr>
              <a:t>packaging</a:t>
            </a:r>
            <a:endParaRPr sz="2100" b="1" dirty="0">
              <a:latin typeface="Lato"/>
              <a:ea typeface="Lato"/>
              <a:cs typeface="Lato"/>
              <a:sym typeface="Lato"/>
            </a:endParaRPr>
          </a:p>
        </p:txBody>
      </p:sp>
      <p:sp>
        <p:nvSpPr>
          <p:cNvPr id="138" name="Google Shape;138;p19"/>
          <p:cNvSpPr txBox="1"/>
          <p:nvPr/>
        </p:nvSpPr>
        <p:spPr>
          <a:xfrm>
            <a:off x="4958275" y="1401775"/>
            <a:ext cx="4001100" cy="332400"/>
          </a:xfrm>
          <a:prstGeom prst="rect">
            <a:avLst/>
          </a:prstGeom>
          <a:solidFill>
            <a:srgbClr val="A2C4C9"/>
          </a:solidFill>
          <a:ln>
            <a:noFill/>
          </a:ln>
        </p:spPr>
        <p:txBody>
          <a:bodyPr spcFirstLastPara="1" wrap="square" lIns="91425" tIns="91425" rIns="91425" bIns="91425" anchor="ctr" anchorCtr="0">
            <a:noAutofit/>
          </a:bodyPr>
          <a:lstStyle/>
          <a:p>
            <a:pPr marL="0" lvl="0" indent="0" algn="just" rtl="0">
              <a:spcBef>
                <a:spcPts val="0"/>
              </a:spcBef>
              <a:spcAft>
                <a:spcPts val="0"/>
              </a:spcAft>
              <a:buNone/>
            </a:pPr>
            <a:r>
              <a:rPr lang="en" sz="1900" b="1" dirty="0">
                <a:latin typeface="Lato"/>
                <a:ea typeface="Lato"/>
                <a:cs typeface="Lato"/>
                <a:sym typeface="Lato"/>
              </a:rPr>
              <a:t>Containers/ Carton (P</a:t>
            </a:r>
            <a:r>
              <a:rPr lang="en" sz="2100" b="1" dirty="0">
                <a:latin typeface="Lato"/>
                <a:ea typeface="Lato"/>
                <a:cs typeface="Lato"/>
                <a:sym typeface="Lato"/>
              </a:rPr>
              <a:t>cs)</a:t>
            </a:r>
            <a:endParaRPr sz="2100" b="1" dirty="0">
              <a:latin typeface="Lato"/>
              <a:ea typeface="Lato"/>
              <a:cs typeface="Lato"/>
              <a:sym typeface="Lato"/>
            </a:endParaRPr>
          </a:p>
        </p:txBody>
      </p:sp>
      <p:pic>
        <p:nvPicPr>
          <p:cNvPr id="3" name="Picture 2">
            <a:extLst>
              <a:ext uri="{FF2B5EF4-FFF2-40B4-BE49-F238E27FC236}">
                <a16:creationId xmlns:a16="http://schemas.microsoft.com/office/drawing/2014/main" id="{8AA1CCB6-2BD0-DB47-8725-4EA442E1070F}"/>
              </a:ext>
            </a:extLst>
          </p:cNvPr>
          <p:cNvPicPr>
            <a:picLocks noChangeAspect="1"/>
          </p:cNvPicPr>
          <p:nvPr/>
        </p:nvPicPr>
        <p:blipFill>
          <a:blip r:embed="rId3"/>
          <a:stretch>
            <a:fillRect/>
          </a:stretch>
        </p:blipFill>
        <p:spPr>
          <a:xfrm>
            <a:off x="5623625" y="1827077"/>
            <a:ext cx="2019300" cy="1587500"/>
          </a:xfrm>
          <a:prstGeom prst="rect">
            <a:avLst/>
          </a:prstGeom>
        </p:spPr>
      </p:pic>
      <p:pic>
        <p:nvPicPr>
          <p:cNvPr id="10" name="Picture 9">
            <a:extLst>
              <a:ext uri="{FF2B5EF4-FFF2-40B4-BE49-F238E27FC236}">
                <a16:creationId xmlns:a16="http://schemas.microsoft.com/office/drawing/2014/main" id="{D226E42A-ED65-1440-96DA-2B27DB76F4DD}"/>
              </a:ext>
            </a:extLst>
          </p:cNvPr>
          <p:cNvPicPr>
            <a:picLocks noChangeAspect="1"/>
          </p:cNvPicPr>
          <p:nvPr/>
        </p:nvPicPr>
        <p:blipFill>
          <a:blip r:embed="rId4"/>
          <a:stretch>
            <a:fillRect/>
          </a:stretch>
        </p:blipFill>
        <p:spPr>
          <a:xfrm>
            <a:off x="1262624" y="1613501"/>
            <a:ext cx="2684651" cy="2014652"/>
          </a:xfrm>
          <a:prstGeom prst="rect">
            <a:avLst/>
          </a:prstGeom>
        </p:spPr>
      </p:pic>
    </p:spTree>
  </p:cSld>
  <p:clrMapOvr>
    <a:masterClrMapping/>
  </p:clrMapOvr>
</p:sld>
</file>

<file path=ppt/theme/theme1.xml><?xml version="1.0" encoding="utf-8"?>
<a:theme xmlns:a="http://schemas.openxmlformats.org/drawingml/2006/main"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269</TotalTime>
  <Words>230</Words>
  <Application>Microsoft Macintosh PowerPoint</Application>
  <PresentationFormat>On-screen Show (16:9)</PresentationFormat>
  <Paragraphs>27</Paragraphs>
  <Slides>7</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Times New Roman</vt:lpstr>
      <vt:lpstr>Arial</vt:lpstr>
      <vt:lpstr>Raleway</vt:lpstr>
      <vt:lpstr>Lato</vt:lpstr>
      <vt:lpstr>Streamline</vt:lpstr>
      <vt:lpstr>PowerPoint Presentation</vt:lpstr>
      <vt:lpstr>Product Display </vt:lpstr>
      <vt:lpstr>Business &amp; Medical Licenses</vt:lpstr>
      <vt:lpstr>Company Info</vt:lpstr>
      <vt:lpstr>Test Report</vt:lpstr>
      <vt:lpstr>FDA Registration</vt:lpstr>
      <vt:lpstr>Product Package Info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Li Yangyang</cp:lastModifiedBy>
  <cp:revision>27</cp:revision>
  <dcterms:modified xsi:type="dcterms:W3CDTF">2020-08-24T21:39:28Z</dcterms:modified>
</cp:coreProperties>
</file>