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Lato" panose="020F0502020204030203" pitchFamily="34" charset="77"/>
      <p:regular r:id="rId10"/>
      <p:bold r:id="rId11"/>
      <p:italic r:id="rId12"/>
      <p:boldItalic r:id="rId13"/>
    </p:embeddedFont>
    <p:embeddedFont>
      <p:font typeface="Raleway" pitchFamily="2" charset="77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48" d="100"/>
          <a:sy n="148" d="100"/>
        </p:scale>
        <p:origin x="6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f965f750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f965f750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f965f750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f965f750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f965f750d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f965f750d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f965f750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f965f750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f965f750d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f965f750d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f965f750d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f965f750d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727950" y="1695025"/>
            <a:ext cx="7688100" cy="16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Key Product Specs: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E</a:t>
            </a:r>
            <a:r>
              <a:rPr lang="en-US" altLang="zh-CN" dirty="0"/>
              <a:t>UA</a:t>
            </a:r>
            <a:r>
              <a:rPr lang="en" dirty="0"/>
              <a:t> Registered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Filter Efficiency &gt;=95%</a:t>
            </a: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endParaRPr dirty="0"/>
          </a:p>
        </p:txBody>
      </p:sp>
      <p:sp>
        <p:nvSpPr>
          <p:cNvPr id="5" name="Google Shape;87;p13">
            <a:extLst>
              <a:ext uri="{FF2B5EF4-FFF2-40B4-BE49-F238E27FC236}">
                <a16:creationId xmlns:a16="http://schemas.microsoft.com/office/drawing/2014/main" id="{825634E4-0A8C-5748-A2F6-F236CCF5778B}"/>
              </a:ext>
            </a:extLst>
          </p:cNvPr>
          <p:cNvSpPr txBox="1"/>
          <p:nvPr/>
        </p:nvSpPr>
        <p:spPr>
          <a:xfrm>
            <a:off x="841750" y="371651"/>
            <a:ext cx="69648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800" b="1" dirty="0">
                <a:latin typeface="Times New Roman"/>
                <a:ea typeface="Times New Roman"/>
                <a:cs typeface="Times New Roman"/>
                <a:sym typeface="Times New Roman"/>
              </a:rPr>
              <a:t>KN95 Protective Masks</a:t>
            </a:r>
            <a:endParaRPr sz="3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208108-A74E-DF4E-92B5-4D08E500B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106" y="1941482"/>
            <a:ext cx="5017885" cy="24148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727950" y="418013"/>
            <a:ext cx="763200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Product Display </a:t>
            </a:r>
            <a:endParaRPr dirty="0"/>
          </a:p>
        </p:txBody>
      </p:sp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F2156634-E80A-3747-98F2-04E4C1B3E1B5}"/>
              </a:ext>
            </a:extLst>
          </p:cNvPr>
          <p:cNvSpPr txBox="1"/>
          <p:nvPr/>
        </p:nvSpPr>
        <p:spPr>
          <a:xfrm>
            <a:off x="828200" y="1477975"/>
            <a:ext cx="2409900" cy="3324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latin typeface="Lato"/>
                <a:ea typeface="Lato"/>
                <a:cs typeface="Lato"/>
                <a:sym typeface="Lato"/>
              </a:rPr>
              <a:t>Photo</a:t>
            </a:r>
            <a:endParaRPr sz="21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95;p14">
            <a:extLst>
              <a:ext uri="{FF2B5EF4-FFF2-40B4-BE49-F238E27FC236}">
                <a16:creationId xmlns:a16="http://schemas.microsoft.com/office/drawing/2014/main" id="{44B8C5CE-144F-8B42-8FB6-992FEFD2524B}"/>
              </a:ext>
            </a:extLst>
          </p:cNvPr>
          <p:cNvSpPr txBox="1"/>
          <p:nvPr/>
        </p:nvSpPr>
        <p:spPr>
          <a:xfrm>
            <a:off x="3369525" y="1477975"/>
            <a:ext cx="2188500" cy="3324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Lato"/>
                <a:ea typeface="Lato"/>
                <a:cs typeface="Lato"/>
                <a:sym typeface="Lato"/>
              </a:rPr>
              <a:t>Detail</a:t>
            </a:r>
            <a:endParaRPr sz="21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96;p14">
            <a:extLst>
              <a:ext uri="{FF2B5EF4-FFF2-40B4-BE49-F238E27FC236}">
                <a16:creationId xmlns:a16="http://schemas.microsoft.com/office/drawing/2014/main" id="{63AC972C-3BED-7C4E-9FF4-B5933BF72611}"/>
              </a:ext>
            </a:extLst>
          </p:cNvPr>
          <p:cNvSpPr txBox="1"/>
          <p:nvPr/>
        </p:nvSpPr>
        <p:spPr>
          <a:xfrm>
            <a:off x="5702025" y="1477975"/>
            <a:ext cx="2658000" cy="3324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Lato"/>
                <a:ea typeface="Lato"/>
                <a:cs typeface="Lato"/>
                <a:sym typeface="Lato"/>
              </a:rPr>
              <a:t>Packing</a:t>
            </a:r>
            <a:endParaRPr sz="21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672D9-3D93-CE49-8CFC-3A0549411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8" y="1810375"/>
            <a:ext cx="2409900" cy="240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33A47-EF8A-5349-B5C2-369AC1578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91" b="41803"/>
          <a:stretch/>
        </p:blipFill>
        <p:spPr>
          <a:xfrm>
            <a:off x="5712587" y="1810374"/>
            <a:ext cx="2638653" cy="2045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32AC86-9460-6245-81C5-9E2B39F98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887" y="1810374"/>
            <a:ext cx="2151137" cy="28681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&amp; Medical Licenses</a:t>
            </a:r>
            <a:endParaRPr/>
          </a:p>
        </p:txBody>
      </p:sp>
      <p:pic>
        <p:nvPicPr>
          <p:cNvPr id="1025" name="Picture 1" descr="page28image61994192">
            <a:extLst>
              <a:ext uri="{FF2B5EF4-FFF2-40B4-BE49-F238E27FC236}">
                <a16:creationId xmlns:a16="http://schemas.microsoft.com/office/drawing/2014/main" id="{A20567FD-5401-6D40-89C6-E199524B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0" y="1647645"/>
            <a:ext cx="3578176" cy="252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2BE67-187B-BE41-9957-EE8788B91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376" y="1906421"/>
            <a:ext cx="3255524" cy="22708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Company Info</a:t>
            </a:r>
            <a:endParaRPr dirty="0"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1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indent="0">
              <a:buNone/>
            </a:pPr>
            <a:r>
              <a:rPr lang="en-US" dirty="0"/>
              <a:t>Guangzhou </a:t>
            </a:r>
            <a:r>
              <a:rPr lang="en-US" dirty="0" err="1"/>
              <a:t>Powecom</a:t>
            </a:r>
            <a:r>
              <a:rPr lang="en-US" dirty="0"/>
              <a:t> Labor Insurance Supplies Co., Ltd founded in 2009, is a leader in functional masks and products enjoying a good reputation for quality.</a:t>
            </a:r>
            <a:r>
              <a:rPr lang="zh-CN" altLang="en-US" dirty="0"/>
              <a:t> </a:t>
            </a:r>
            <a:r>
              <a:rPr lang="en-US" dirty="0" err="1"/>
              <a:t>Powecom</a:t>
            </a:r>
            <a:r>
              <a:rPr lang="en-US" dirty="0"/>
              <a:t> production bases are currently consisted of </a:t>
            </a:r>
            <a:r>
              <a:rPr lang="en-US" dirty="0" err="1"/>
              <a:t>Powecom</a:t>
            </a:r>
            <a:r>
              <a:rPr lang="en-US" dirty="0"/>
              <a:t> Factory #1 in Guangzhou and </a:t>
            </a:r>
            <a:r>
              <a:rPr lang="en-US" dirty="0" err="1"/>
              <a:t>Powecom</a:t>
            </a:r>
            <a:r>
              <a:rPr lang="en-US" dirty="0"/>
              <a:t> Factory #2 (branch) in   Pingxi Village</a:t>
            </a:r>
            <a:r>
              <a:rPr lang="en-US" altLang="zh-CN" dirty="0"/>
              <a:t>.</a:t>
            </a:r>
            <a:endParaRPr lang="en-US" dirty="0"/>
          </a:p>
          <a:p>
            <a:pPr marL="0" lvl="0" indent="0" algn="just">
              <a:spcAft>
                <a:spcPts val="1600"/>
              </a:spcAft>
              <a:buNone/>
            </a:pPr>
            <a:endParaRPr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58184B-99D3-8B40-9D99-709E69E32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0" b="39790"/>
          <a:stretch/>
        </p:blipFill>
        <p:spPr>
          <a:xfrm>
            <a:off x="5156036" y="2571750"/>
            <a:ext cx="2948550" cy="238089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Test Report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50EF2-69E3-544D-87BE-ACF80AF57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11" y="1449240"/>
            <a:ext cx="2647521" cy="3642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77392-E2BE-A647-BD5B-2ED28B862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824" y="1518251"/>
            <a:ext cx="2547200" cy="35044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EUA</a:t>
            </a:r>
            <a:r>
              <a:rPr lang="en" dirty="0"/>
              <a:t> Registration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9F6D3-BDD0-7344-B4A8-178528FAB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565" y="1436455"/>
            <a:ext cx="2619587" cy="3707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B6CC42-9D8E-0847-9BF1-04A9301DB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409" y="1393368"/>
            <a:ext cx="2619587" cy="37070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Package Info</a:t>
            </a:r>
            <a:endParaRPr/>
          </a:p>
        </p:txBody>
      </p:sp>
      <p:sp>
        <p:nvSpPr>
          <p:cNvPr id="134" name="Google Shape;134;p19"/>
          <p:cNvSpPr txBox="1"/>
          <p:nvPr/>
        </p:nvSpPr>
        <p:spPr>
          <a:xfrm>
            <a:off x="809175" y="3470800"/>
            <a:ext cx="4001100" cy="15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Size:</a:t>
            </a:r>
            <a:r>
              <a:rPr lang="zh-CN" altLang="en-US" dirty="0">
                <a:latin typeface="Lato"/>
                <a:ea typeface="Lato"/>
                <a:cs typeface="Lato"/>
                <a:sym typeface="Lato"/>
              </a:rPr>
              <a:t>   </a:t>
            </a:r>
            <a:endParaRPr lang="en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Material: 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Color: </a:t>
            </a:r>
            <a:r>
              <a:rPr lang="en-US" altLang="zh-CN" dirty="0">
                <a:latin typeface="Lato"/>
                <a:ea typeface="Lato"/>
                <a:cs typeface="Lato"/>
                <a:sym typeface="Lato"/>
              </a:rPr>
              <a:t>white</a:t>
            </a:r>
            <a:r>
              <a:rPr lang="zh-CN" altLang="en-US" dirty="0">
                <a:latin typeface="Lato"/>
                <a:ea typeface="Lato"/>
                <a:cs typeface="Lato"/>
                <a:sym typeface="Lato"/>
              </a:rPr>
              <a:t> 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Weight:</a:t>
            </a:r>
            <a:r>
              <a:rPr lang="zh-CN" altLang="en-US" dirty="0">
                <a:latin typeface="Lato"/>
                <a:ea typeface="Lato"/>
                <a:cs typeface="Lato"/>
                <a:sym typeface="Lato"/>
              </a:rPr>
              <a:t>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4958275" y="3470800"/>
            <a:ext cx="40011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latin typeface="Lato"/>
                <a:ea typeface="Lato"/>
                <a:cs typeface="Lato"/>
                <a:sym typeface="Lato"/>
              </a:rPr>
              <a:t>10</a:t>
            </a:r>
            <a:r>
              <a:rPr lang="zh-CN" altLang="en-US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altLang="zh-CN" dirty="0">
                <a:latin typeface="Lato"/>
                <a:ea typeface="Lato"/>
                <a:cs typeface="Lato"/>
                <a:sym typeface="Lato"/>
              </a:rPr>
              <a:t>pcs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 per </a:t>
            </a:r>
            <a:r>
              <a:rPr lang="en-US" altLang="zh-CN" dirty="0">
                <a:latin typeface="Lato"/>
                <a:ea typeface="Lato"/>
                <a:cs typeface="Lato"/>
                <a:sym typeface="Lato"/>
              </a:rPr>
              <a:t>bag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zh-CN" altLang="en-US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altLang="zh-CN" dirty="0">
                <a:latin typeface="Lato"/>
                <a:ea typeface="Lato"/>
                <a:cs typeface="Lato"/>
                <a:sym typeface="Lato"/>
              </a:rPr>
              <a:t>100</a:t>
            </a:r>
            <a:r>
              <a:rPr lang="zh-CN" altLang="en-US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altLang="zh-CN" dirty="0">
                <a:latin typeface="Lato"/>
                <a:ea typeface="Lato"/>
                <a:cs typeface="Lato"/>
                <a:sym typeface="Lato"/>
              </a:rPr>
              <a:t>bags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 per Carton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latin typeface="Lato"/>
                <a:ea typeface="Lato"/>
                <a:cs typeface="Lato"/>
                <a:sym typeface="Lato"/>
              </a:rPr>
              <a:t>(1000pcs/carton)</a:t>
            </a:r>
            <a:endParaRPr lang="en-US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Carton Dimension:</a:t>
            </a:r>
            <a:r>
              <a:rPr lang="zh-CN" altLang="en-US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altLang="zh-CN" dirty="0">
                <a:latin typeface="Lato"/>
                <a:ea typeface="Lato"/>
                <a:cs typeface="Lato"/>
                <a:sym typeface="Lato"/>
              </a:rPr>
              <a:t>68*36*36.5 cm</a:t>
            </a:r>
            <a:endParaRPr lang="en-US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ato"/>
                <a:ea typeface="Lato"/>
                <a:cs typeface="Lato"/>
                <a:sym typeface="Lato"/>
              </a:rPr>
              <a:t>G. W.:</a:t>
            </a:r>
          </a:p>
        </p:txBody>
      </p:sp>
      <p:sp>
        <p:nvSpPr>
          <p:cNvPr id="137" name="Google Shape;137;p19"/>
          <p:cNvSpPr txBox="1"/>
          <p:nvPr/>
        </p:nvSpPr>
        <p:spPr>
          <a:xfrm>
            <a:off x="828200" y="1401775"/>
            <a:ext cx="3553500" cy="3324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100" b="1" dirty="0">
                <a:latin typeface="Lato"/>
                <a:ea typeface="Lato"/>
                <a:cs typeface="Lato"/>
                <a:sym typeface="Lato"/>
              </a:rPr>
              <a:t>10 pcs</a:t>
            </a:r>
            <a:r>
              <a:rPr lang="en" sz="2100" b="1" dirty="0">
                <a:latin typeface="Lato"/>
                <a:ea typeface="Lato"/>
                <a:cs typeface="Lato"/>
                <a:sym typeface="Lato"/>
              </a:rPr>
              <a:t> / </a:t>
            </a:r>
            <a:r>
              <a:rPr lang="en-US" altLang="zh-CN" sz="2100" b="1" dirty="0">
                <a:latin typeface="Lato"/>
                <a:ea typeface="Lato"/>
                <a:cs typeface="Lato"/>
                <a:sym typeface="Lato"/>
              </a:rPr>
              <a:t>bag</a:t>
            </a:r>
            <a:endParaRPr sz="21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4958275" y="1401775"/>
            <a:ext cx="4001100" cy="3324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00" b="1" dirty="0">
                <a:latin typeface="Lato"/>
                <a:ea typeface="Lato"/>
                <a:cs typeface="Lato"/>
                <a:sym typeface="Lato"/>
              </a:rPr>
              <a:t>100</a:t>
            </a:r>
            <a:r>
              <a:rPr lang="zh-CN" altLang="en-US" sz="19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altLang="zh-CN" sz="1900" b="1" dirty="0">
                <a:latin typeface="Lato"/>
                <a:ea typeface="Lato"/>
                <a:cs typeface="Lato"/>
                <a:sym typeface="Lato"/>
              </a:rPr>
              <a:t>bags</a:t>
            </a:r>
            <a:r>
              <a:rPr lang="zh-CN" altLang="en-US" sz="19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900" b="1" dirty="0">
                <a:latin typeface="Lato"/>
                <a:ea typeface="Lato"/>
                <a:cs typeface="Lato"/>
                <a:sym typeface="Lato"/>
              </a:rPr>
              <a:t>/ Carton     (</a:t>
            </a:r>
            <a:r>
              <a:rPr lang="en-US" altLang="zh-CN" sz="1900" b="1" dirty="0">
                <a:latin typeface="Lato"/>
                <a:ea typeface="Lato"/>
                <a:cs typeface="Lato"/>
                <a:sym typeface="Lato"/>
              </a:rPr>
              <a:t>1000</a:t>
            </a:r>
            <a:r>
              <a:rPr lang="en" sz="1900" b="1" dirty="0"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" sz="2100" b="1" dirty="0">
                <a:latin typeface="Lato"/>
                <a:ea typeface="Lato"/>
                <a:cs typeface="Lato"/>
                <a:sym typeface="Lato"/>
              </a:rPr>
              <a:t>cs)</a:t>
            </a:r>
            <a:endParaRPr sz="2100" b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5155C8-4DB5-7D4A-933D-54B35B4CF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" t="51321"/>
          <a:stretch/>
        </p:blipFill>
        <p:spPr>
          <a:xfrm>
            <a:off x="1335058" y="1741709"/>
            <a:ext cx="2512324" cy="1770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D7A037-904A-6B4F-833A-31B6FE6BD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91" b="41803"/>
          <a:stretch/>
        </p:blipFill>
        <p:spPr>
          <a:xfrm>
            <a:off x="5712588" y="1732738"/>
            <a:ext cx="2215088" cy="17172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129</Words>
  <Application>Microsoft Macintosh PowerPoint</Application>
  <PresentationFormat>On-screen Show (16:9)</PresentationFormat>
  <Paragraphs>24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Raleway</vt:lpstr>
      <vt:lpstr>Times New Roman</vt:lpstr>
      <vt:lpstr>Lato</vt:lpstr>
      <vt:lpstr>Arial</vt:lpstr>
      <vt:lpstr>Streamline</vt:lpstr>
      <vt:lpstr>PowerPoint Presentation</vt:lpstr>
      <vt:lpstr>Product Display </vt:lpstr>
      <vt:lpstr>Business &amp; Medical Licenses</vt:lpstr>
      <vt:lpstr>Company Info</vt:lpstr>
      <vt:lpstr>Test Report</vt:lpstr>
      <vt:lpstr>EUA Registration</vt:lpstr>
      <vt:lpstr>Product Package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Chenchen Deng</cp:lastModifiedBy>
  <cp:revision>13</cp:revision>
  <dcterms:modified xsi:type="dcterms:W3CDTF">2020-08-10T21:49:50Z</dcterms:modified>
</cp:coreProperties>
</file>