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60" r:id="rId4"/>
    <p:sldId id="262" r:id="rId5"/>
  </p:sldIdLst>
  <p:sldSz cx="9144000" cy="5143500" type="screen16x9"/>
  <p:notesSz cx="6858000" cy="9144000"/>
  <p:embeddedFontLst>
    <p:embeddedFont>
      <p:font typeface="Lato" panose="020F0502020204030203" pitchFamily="34" charset="77"/>
      <p:regular r:id="rId7"/>
      <p:bold r:id="rId8"/>
      <p:italic r:id="rId9"/>
      <p:boldItalic r:id="rId10"/>
    </p:embeddedFont>
    <p:embeddedFont>
      <p:font typeface="Raleway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94597"/>
  </p:normalViewPr>
  <p:slideViewPr>
    <p:cSldViewPr snapToGrid="0">
      <p:cViewPr varScale="1">
        <p:scale>
          <a:sx n="137" d="100"/>
          <a:sy n="137" d="100"/>
        </p:scale>
        <p:origin x="200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965f75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965f75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965f750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965f750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7950" y="1313759"/>
            <a:ext cx="3979333" cy="3829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Product Specs:</a:t>
            </a:r>
          </a:p>
          <a:p>
            <a:pPr lvl="0" indent="-330200" algn="just">
              <a:buChar char="●"/>
            </a:pPr>
            <a:endParaRPr lang="en-US" altLang="zh-CN" dirty="0"/>
          </a:p>
          <a:p>
            <a:pPr lvl="0" indent="-330200" algn="just">
              <a:buChar char="●"/>
            </a:pPr>
            <a:r>
              <a:rPr lang="en-US" altLang="zh-CN" dirty="0"/>
              <a:t>Wider 3D shape for more comfort</a:t>
            </a:r>
          </a:p>
          <a:p>
            <a:pPr lvl="0" indent="-330200" algn="just">
              <a:buChar char="●"/>
            </a:pPr>
            <a:r>
              <a:rPr lang="en-US" altLang="zh-CN" dirty="0"/>
              <a:t>4 layer filtration for high BFE rate &gt; 95%</a:t>
            </a:r>
          </a:p>
          <a:p>
            <a:pPr lvl="0" indent="-330200" algn="just">
              <a:buChar char="●"/>
            </a:pPr>
            <a:r>
              <a:rPr lang="en-US" altLang="zh-CN" dirty="0"/>
              <a:t>Breathable </a:t>
            </a:r>
          </a:p>
          <a:p>
            <a:pPr lvl="0" indent="-330200" algn="just">
              <a:buChar char="●"/>
            </a:pPr>
            <a:r>
              <a:rPr lang="en-US" altLang="zh-CN" dirty="0"/>
              <a:t>White</a:t>
            </a:r>
          </a:p>
        </p:txBody>
      </p:sp>
      <p:sp>
        <p:nvSpPr>
          <p:cNvPr id="5" name="Google Shape;87;p13">
            <a:extLst>
              <a:ext uri="{FF2B5EF4-FFF2-40B4-BE49-F238E27FC236}">
                <a16:creationId xmlns:a16="http://schemas.microsoft.com/office/drawing/2014/main" id="{825634E4-0A8C-5748-A2F6-F236CCF5778B}"/>
              </a:ext>
            </a:extLst>
          </p:cNvPr>
          <p:cNvSpPr txBox="1"/>
          <p:nvPr/>
        </p:nvSpPr>
        <p:spPr>
          <a:xfrm>
            <a:off x="727950" y="564057"/>
            <a:ext cx="7688100" cy="57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Korean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KN95 Masks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293A03-F9CB-BA4A-9F1A-6B48B690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17" y="1514763"/>
            <a:ext cx="2356037" cy="21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418013"/>
            <a:ext cx="76320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Display 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3508507" y="1359665"/>
            <a:ext cx="1738609" cy="35271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Photo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C69E4-839D-9C43-B3CF-291B0109C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286">
            <a:off x="6277495" y="1738046"/>
            <a:ext cx="2316371" cy="2316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DB5CB-D125-FE4B-BEF0-E1E494DD6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2625">
            <a:off x="301942" y="1632555"/>
            <a:ext cx="2482520" cy="2482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F45-1FB1-DC4C-90B1-6B69BA2F4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565" y="1820327"/>
            <a:ext cx="2756668" cy="2017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 Report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C0F5C-BC16-4B4A-B5BC-7868ED62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72" y="1168050"/>
            <a:ext cx="2591782" cy="361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Package Info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29450" y="3491421"/>
            <a:ext cx="40011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Size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22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cm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bag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Material: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Non-woven</a:t>
            </a:r>
            <a:endParaRPr lang="en" dirty="0">
              <a:latin typeface="Lato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Weight: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200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g</a:t>
            </a:r>
          </a:p>
          <a:p>
            <a:pPr lvl="0"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Color: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White</a:t>
            </a:r>
          </a:p>
          <a:p>
            <a:pPr lvl="0">
              <a:lnSpc>
                <a:spcPct val="150000"/>
              </a:lnSpc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958275" y="3432700"/>
            <a:ext cx="4001100" cy="1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50 pcs per bag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40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bags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case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2000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per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case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. W.: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8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KG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828200" y="1401775"/>
            <a:ext cx="3553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Inner</a:t>
            </a:r>
            <a:r>
              <a:rPr lang="zh-CN" altLang="en-US" sz="21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packaging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958275" y="1401775"/>
            <a:ext cx="40011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Lato"/>
                <a:ea typeface="Lato"/>
                <a:cs typeface="Lato"/>
                <a:sym typeface="Lato"/>
              </a:rPr>
              <a:t>Containers/ Carton (P</a:t>
            </a:r>
            <a:r>
              <a:rPr lang="en" sz="2100" b="1" dirty="0">
                <a:latin typeface="Lato"/>
                <a:ea typeface="Lato"/>
                <a:cs typeface="Lato"/>
                <a:sym typeface="Lato"/>
              </a:rPr>
              <a:t>cs)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AE521-3501-8841-ADE3-BF1C513D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23" y="1773581"/>
            <a:ext cx="1635745" cy="1635745"/>
          </a:xfrm>
          <a:prstGeom prst="rect">
            <a:avLst/>
          </a:prstGeom>
        </p:spPr>
      </p:pic>
      <p:pic>
        <p:nvPicPr>
          <p:cNvPr id="1026" name="Picture 2" descr="Shipping Carton 500 x 330 x 204mm 15 Pack | Officeworks">
            <a:extLst>
              <a:ext uri="{FF2B5EF4-FFF2-40B4-BE49-F238E27FC236}">
                <a16:creationId xmlns:a16="http://schemas.microsoft.com/office/drawing/2014/main" id="{32188E6D-F421-654B-BCDB-8A90672E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90" y="1773581"/>
            <a:ext cx="1782296" cy="1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78</Words>
  <Application>Microsoft Macintosh PowerPoint</Application>
  <PresentationFormat>On-screen Show (16:9)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Lato</vt:lpstr>
      <vt:lpstr>Arial</vt:lpstr>
      <vt:lpstr>Raleway</vt:lpstr>
      <vt:lpstr>Times New Roman</vt:lpstr>
      <vt:lpstr>Streamline</vt:lpstr>
      <vt:lpstr>PowerPoint Presentation</vt:lpstr>
      <vt:lpstr>Product Display </vt:lpstr>
      <vt:lpstr>Test Report</vt:lpstr>
      <vt:lpstr>Product Package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 Yangyang</cp:lastModifiedBy>
  <cp:revision>32</cp:revision>
  <dcterms:modified xsi:type="dcterms:W3CDTF">2020-08-28T23:17:37Z</dcterms:modified>
</cp:coreProperties>
</file>