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5143500" type="screen16x9"/>
  <p:notesSz cx="6858000" cy="9144000"/>
  <p:embeddedFontLst>
    <p:embeddedFont>
      <p:font typeface="Lato" panose="020F0502020204030203" pitchFamily="34" charset="77"/>
      <p:regular r:id="rId9"/>
      <p:bold r:id="rId10"/>
      <p:italic r:id="rId11"/>
      <p:boldItalic r:id="rId12"/>
    </p:embeddedFont>
    <p:embeddedFont>
      <p:font typeface="Raleway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94646"/>
  </p:normalViewPr>
  <p:slideViewPr>
    <p:cSldViewPr snapToGrid="0">
      <p:cViewPr varScale="1">
        <p:scale>
          <a:sx n="144" d="100"/>
          <a:sy n="144" d="100"/>
        </p:scale>
        <p:origin x="3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f965f750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f965f750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f965f750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f965f750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f965f750d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f965f750d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f965f750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f965f750d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f965f750d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f965f750d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27950" y="1313759"/>
            <a:ext cx="3979333" cy="3829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Product Specs: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FDA Registered</a:t>
            </a: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altLang="zh-CN" dirty="0"/>
              <a:t>S</a:t>
            </a:r>
            <a:r>
              <a:rPr lang="en" altLang="zh-CN" dirty="0"/>
              <a:t>l</a:t>
            </a:r>
            <a:r>
              <a:rPr lang="en-US" altLang="zh-CN" dirty="0"/>
              <a:t>i</a:t>
            </a:r>
            <a:r>
              <a:rPr lang="en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resistant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uneven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elasticity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double</a:t>
            </a:r>
            <a:r>
              <a:rPr lang="zh-CN" altLang="en-US" dirty="0"/>
              <a:t> </a:t>
            </a:r>
            <a:r>
              <a:rPr lang="en-US" altLang="zh-CN" dirty="0"/>
              <a:t>elastic</a:t>
            </a:r>
            <a:r>
              <a:rPr lang="zh-CN" altLang="en-US" dirty="0"/>
              <a:t> </a:t>
            </a:r>
            <a:r>
              <a:rPr lang="en-US" altLang="zh-CN" dirty="0"/>
              <a:t>band</a:t>
            </a: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toughness,</a:t>
            </a:r>
            <a:r>
              <a:rPr lang="zh-CN" altLang="en-US" dirty="0"/>
              <a:t> </a:t>
            </a:r>
            <a:r>
              <a:rPr lang="en-US" altLang="zh-CN" dirty="0"/>
              <a:t>resist</a:t>
            </a:r>
            <a:r>
              <a:rPr lang="zh-CN" altLang="en-US" dirty="0"/>
              <a:t> </a:t>
            </a:r>
            <a:r>
              <a:rPr lang="en-US" altLang="zh-CN" dirty="0"/>
              <a:t>tearing,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durable</a:t>
            </a:r>
          </a:p>
        </p:txBody>
      </p:sp>
      <p:sp>
        <p:nvSpPr>
          <p:cNvPr id="5" name="Google Shape;87;p13">
            <a:extLst>
              <a:ext uri="{FF2B5EF4-FFF2-40B4-BE49-F238E27FC236}">
                <a16:creationId xmlns:a16="http://schemas.microsoft.com/office/drawing/2014/main" id="{825634E4-0A8C-5748-A2F6-F236CCF5778B}"/>
              </a:ext>
            </a:extLst>
          </p:cNvPr>
          <p:cNvSpPr txBox="1"/>
          <p:nvPr/>
        </p:nvSpPr>
        <p:spPr>
          <a:xfrm>
            <a:off x="727950" y="564057"/>
            <a:ext cx="7688100" cy="57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FMEC</a:t>
            </a:r>
            <a:r>
              <a:rPr lang="zh-CN" alt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Shoe</a:t>
            </a:r>
            <a:r>
              <a:rPr lang="zh-CN" alt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Covers</a:t>
            </a:r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17E30-C364-A64D-ADCE-09915B838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24" y="1534583"/>
            <a:ext cx="2133600" cy="20743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727950" y="418013"/>
            <a:ext cx="76320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Product Display </a:t>
            </a:r>
            <a:endParaRPr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3508507" y="1359665"/>
            <a:ext cx="1738609" cy="35271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Lato"/>
                <a:ea typeface="Lato"/>
                <a:cs typeface="Lato"/>
                <a:sym typeface="Lato"/>
              </a:rPr>
              <a:t>Photo</a:t>
            </a:r>
            <a:endParaRPr sz="21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F0373F-AF7D-5B4A-AD4D-F18886E12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89" y="2055973"/>
            <a:ext cx="2257799" cy="2139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3BDF03-8390-1048-A720-1EA0A77B2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913" y="2044652"/>
            <a:ext cx="2514146" cy="2150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A81FCB-8EC7-A847-BF88-49F54B361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519" y="2055973"/>
            <a:ext cx="2354963" cy="21395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&amp; Medical Licenses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D30705-267A-9443-8CFB-5DBF2C1E6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102" y="1362635"/>
            <a:ext cx="2596279" cy="3612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8832BD-DF12-7745-8385-DD9B073B0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618" y="1362635"/>
            <a:ext cx="2596280" cy="35984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Company Info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729449" y="1194637"/>
            <a:ext cx="7873361" cy="1048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en-US" altLang="zh-CN" dirty="0"/>
              <a:t>Changsha</a:t>
            </a:r>
            <a:r>
              <a:rPr lang="zh-CN" altLang="en-US" dirty="0"/>
              <a:t> </a:t>
            </a:r>
            <a:r>
              <a:rPr lang="en-US" altLang="zh-CN" dirty="0"/>
              <a:t>Friend</a:t>
            </a:r>
            <a:r>
              <a:rPr lang="zh-CN" altLang="en-US" dirty="0"/>
              <a:t> </a:t>
            </a:r>
            <a:r>
              <a:rPr lang="en-US" altLang="zh-CN" dirty="0"/>
              <a:t>Machinery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r>
              <a:rPr lang="zh-CN" altLang="en-US" dirty="0"/>
              <a:t> </a:t>
            </a:r>
            <a:r>
              <a:rPr lang="en-US" altLang="zh-CN" dirty="0"/>
              <a:t>Technology</a:t>
            </a:r>
            <a:r>
              <a:rPr lang="zh-CN" altLang="en-US" dirty="0"/>
              <a:t> </a:t>
            </a:r>
            <a:r>
              <a:rPr lang="en-US" altLang="zh-CN" dirty="0"/>
              <a:t>Co.,</a:t>
            </a:r>
            <a:r>
              <a:rPr lang="zh-CN" altLang="en-US" dirty="0"/>
              <a:t> </a:t>
            </a:r>
            <a:r>
              <a:rPr lang="en-US" altLang="zh-CN" dirty="0"/>
              <a:t>TLD</a:t>
            </a:r>
            <a:r>
              <a:rPr lang="zh-CN" altLang="en-US" dirty="0"/>
              <a:t> </a:t>
            </a:r>
            <a:r>
              <a:rPr lang="en-US" altLang="zh-CN" dirty="0"/>
              <a:t>(FMEC)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founded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2007.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comprehensive</a:t>
            </a:r>
            <a:r>
              <a:rPr lang="zh-CN" altLang="en-US" dirty="0"/>
              <a:t> </a:t>
            </a:r>
            <a:r>
              <a:rPr lang="en-US" altLang="zh-CN" dirty="0"/>
              <a:t>high-tech</a:t>
            </a:r>
            <a:r>
              <a:rPr lang="zh-CN" altLang="en-US" dirty="0"/>
              <a:t> </a:t>
            </a:r>
            <a:r>
              <a:rPr lang="en-US" altLang="zh-CN" dirty="0"/>
              <a:t>enterprise</a:t>
            </a:r>
            <a:r>
              <a:rPr lang="zh-CN" altLang="en-US" dirty="0"/>
              <a:t> </a:t>
            </a:r>
            <a:r>
              <a:rPr lang="en-US" altLang="zh-CN" dirty="0"/>
              <a:t>integrating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production,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sales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industrial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medical</a:t>
            </a:r>
            <a:r>
              <a:rPr lang="zh-CN" altLang="en-US" dirty="0"/>
              <a:t> </a:t>
            </a:r>
            <a:r>
              <a:rPr lang="en-US" altLang="zh-CN" dirty="0"/>
              <a:t>protective</a:t>
            </a:r>
            <a:r>
              <a:rPr lang="zh-CN" altLang="en-US" dirty="0"/>
              <a:t> </a:t>
            </a:r>
            <a:r>
              <a:rPr lang="en-US" altLang="zh-CN" dirty="0"/>
              <a:t>products,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trade-type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electromechanical</a:t>
            </a:r>
            <a:r>
              <a:rPr lang="zh-CN" altLang="en-US" dirty="0"/>
              <a:t> </a:t>
            </a:r>
            <a:r>
              <a:rPr lang="en-US" altLang="zh-CN" dirty="0"/>
              <a:t>products.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realize</a:t>
            </a:r>
            <a:r>
              <a:rPr lang="zh-CN" altLang="en-US" dirty="0"/>
              <a:t> </a:t>
            </a:r>
            <a:r>
              <a:rPr lang="en-US" altLang="zh-CN" dirty="0"/>
              <a:t>responsibility,</a:t>
            </a:r>
            <a:r>
              <a:rPr lang="zh-CN" altLang="en-US" dirty="0"/>
              <a:t> </a:t>
            </a:r>
            <a:r>
              <a:rPr lang="en-US" altLang="zh-CN" dirty="0"/>
              <a:t>health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harmony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one.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0C5F3-33FF-4545-8F2C-B18C195F3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4" y="2243139"/>
            <a:ext cx="2609851" cy="26033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FDA Registration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07E43E-CBC0-674E-B9B1-E49B04C6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4" y="1331848"/>
            <a:ext cx="5048251" cy="35447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Package Info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828200" y="3849300"/>
            <a:ext cx="2412150" cy="63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Size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15</a:t>
            </a:r>
            <a:r>
              <a:rPr lang="zh-CN" alt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x</a:t>
            </a:r>
            <a:r>
              <a:rPr lang="zh-CN" alt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37</a:t>
            </a:r>
            <a:r>
              <a:rPr lang="zh-CN" alt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cm</a:t>
            </a:r>
            <a:r>
              <a:rPr lang="zh-CN" alt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zh-CN" alt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pcs</a:t>
            </a: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Material:</a:t>
            </a:r>
            <a:r>
              <a:rPr lang="zh-CN" alt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Non-Woven</a:t>
            </a:r>
            <a:r>
              <a:rPr lang="zh-CN" alt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Fabric</a:t>
            </a: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Weight:</a:t>
            </a:r>
            <a:r>
              <a:rPr lang="zh-CN" alt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4g/pcs</a:t>
            </a:r>
          </a:p>
          <a:p>
            <a:pPr lvl="0">
              <a:lnSpc>
                <a:spcPct val="150000"/>
              </a:lnSpc>
            </a:pPr>
            <a:r>
              <a:rPr lang="en" sz="1200" dirty="0">
                <a:latin typeface="Lato"/>
                <a:ea typeface="Lato"/>
                <a:cs typeface="Lato"/>
                <a:sym typeface="Lato"/>
              </a:rPr>
              <a:t>Color: </a:t>
            </a:r>
            <a:r>
              <a:rPr lang="en-US" altLang="zh-CN" sz="1200" dirty="0">
                <a:latin typeface="Lato"/>
                <a:ea typeface="Lato"/>
                <a:cs typeface="Lato"/>
                <a:sym typeface="Lato"/>
              </a:rPr>
              <a:t>Blue</a:t>
            </a:r>
          </a:p>
          <a:p>
            <a:pPr lvl="0">
              <a:lnSpc>
                <a:spcPct val="150000"/>
              </a:lnSpc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958275" y="3519119"/>
            <a:ext cx="4001100" cy="1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20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pcs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per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bag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bags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per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Carton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2000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pcs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per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Carton</a:t>
            </a:r>
          </a:p>
          <a:p>
            <a:pPr>
              <a:lnSpc>
                <a:spcPct val="150000"/>
              </a:lnSpc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G. W.: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8.5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KG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828200" y="1401775"/>
            <a:ext cx="35535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dirty="0">
                <a:latin typeface="Lato"/>
                <a:ea typeface="Lato"/>
                <a:cs typeface="Lato"/>
                <a:sym typeface="Lato"/>
              </a:rPr>
              <a:t>Inner</a:t>
            </a:r>
            <a:r>
              <a:rPr lang="zh-CN" altLang="en-US" sz="21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sz="2100" b="1" dirty="0">
                <a:latin typeface="Lato"/>
                <a:ea typeface="Lato"/>
                <a:cs typeface="Lato"/>
                <a:sym typeface="Lato"/>
              </a:rPr>
              <a:t>packaging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958275" y="1401775"/>
            <a:ext cx="40011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latin typeface="Lato"/>
                <a:ea typeface="Lato"/>
                <a:cs typeface="Lato"/>
                <a:sym typeface="Lato"/>
              </a:rPr>
              <a:t>Containers/ Carton (P</a:t>
            </a:r>
            <a:r>
              <a:rPr lang="en" sz="2100" b="1" dirty="0">
                <a:latin typeface="Lato"/>
                <a:ea typeface="Lato"/>
                <a:cs typeface="Lato"/>
                <a:sym typeface="Lato"/>
              </a:rPr>
              <a:t>cs)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F7E5F-8CC1-C643-B878-DD86F164D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862" y="900450"/>
            <a:ext cx="2309284" cy="3077267"/>
          </a:xfrm>
          <a:prstGeom prst="rect">
            <a:avLst/>
          </a:prstGeom>
        </p:spPr>
      </p:pic>
      <p:pic>
        <p:nvPicPr>
          <p:cNvPr id="1026" name="Picture 2" descr="Amazon.com: Boxes Fast BF303025 Cardboard Boxes, 30&quot; x 30&quot; x 25 ...">
            <a:extLst>
              <a:ext uri="{FF2B5EF4-FFF2-40B4-BE49-F238E27FC236}">
                <a16:creationId xmlns:a16="http://schemas.microsoft.com/office/drawing/2014/main" id="{E8FB3D14-086E-794A-9187-6DE8489C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80" y="1829171"/>
            <a:ext cx="1603529" cy="160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150</Words>
  <Application>Microsoft Macintosh PowerPoint</Application>
  <PresentationFormat>On-screen Show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Raleway</vt:lpstr>
      <vt:lpstr>Lato</vt:lpstr>
      <vt:lpstr>Streamline</vt:lpstr>
      <vt:lpstr>PowerPoint Presentation</vt:lpstr>
      <vt:lpstr>Product Display </vt:lpstr>
      <vt:lpstr>Business &amp; Medical Licenses</vt:lpstr>
      <vt:lpstr>Company Info</vt:lpstr>
      <vt:lpstr>FDA Registration</vt:lpstr>
      <vt:lpstr>Product Package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 Yangyang</cp:lastModifiedBy>
  <cp:revision>29</cp:revision>
  <dcterms:modified xsi:type="dcterms:W3CDTF">2020-08-25T00:39:43Z</dcterms:modified>
</cp:coreProperties>
</file>