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1"/>
      <p:bold r:id="rId12"/>
      <p:italic r:id="rId13"/>
      <p:boldItalic r:id="rId14"/>
    </p:embeddedFont>
    <p:embeddedFont>
      <p:font typeface="Ralew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88"/>
    <p:restoredTop sz="94678"/>
  </p:normalViewPr>
  <p:slideViewPr>
    <p:cSldViewPr snapToGrid="0">
      <p:cViewPr>
        <p:scale>
          <a:sx n="83" d="100"/>
          <a:sy n="83" d="100"/>
        </p:scale>
        <p:origin x="232" y="1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965f750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965f750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965f750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965f750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803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f965f750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f965f750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f965f750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f965f750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f965f750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f965f750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f965f750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f965f750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f965f750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f965f750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27950" y="1313759"/>
            <a:ext cx="3979333" cy="3829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Product Specs: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FDA Registered</a:t>
            </a: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SzPts val="1600"/>
            </a:pPr>
            <a:endParaRPr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Occupational</a:t>
            </a:r>
            <a:r>
              <a:rPr lang="zh-CN" altLang="en-US" dirty="0"/>
              <a:t> </a:t>
            </a:r>
            <a:r>
              <a:rPr lang="en-US" altLang="zh-CN" dirty="0"/>
              <a:t>Protective</a:t>
            </a:r>
            <a:r>
              <a:rPr lang="zh-CN" altLang="en-US" dirty="0"/>
              <a:t> </a:t>
            </a:r>
            <a:r>
              <a:rPr lang="en-US" altLang="zh-CN" dirty="0"/>
              <a:t>Clothing,</a:t>
            </a:r>
            <a:r>
              <a:rPr lang="zh-CN" altLang="en-US" dirty="0"/>
              <a:t>  </a:t>
            </a:r>
            <a:r>
              <a:rPr lang="en-US" altLang="zh-CN" dirty="0"/>
              <a:t>special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epidemic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</a:p>
          <a:p>
            <a:pPr marL="127000" lvl="0" indent="0" algn="just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altLang="zh-CN"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antibacterial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preventing</a:t>
            </a:r>
            <a:r>
              <a:rPr lang="zh-CN" altLang="en-US" dirty="0"/>
              <a:t> </a:t>
            </a:r>
            <a:r>
              <a:rPr lang="en-US" altLang="zh-CN" dirty="0"/>
              <a:t>air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liquid</a:t>
            </a:r>
            <a:r>
              <a:rPr lang="zh-CN" altLang="en-US" dirty="0"/>
              <a:t> </a:t>
            </a:r>
            <a:r>
              <a:rPr lang="en-US" altLang="zh-CN" dirty="0"/>
              <a:t>transmission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virus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altLang="zh-CN"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Composite</a:t>
            </a:r>
            <a:r>
              <a:rPr lang="zh-CN" altLang="en-US" dirty="0"/>
              <a:t> </a:t>
            </a:r>
            <a:r>
              <a:rPr lang="en-US" altLang="zh-CN" dirty="0"/>
              <a:t>Nonwoven</a:t>
            </a:r>
            <a:r>
              <a:rPr lang="zh-CN" altLang="en-US" dirty="0"/>
              <a:t> </a:t>
            </a:r>
            <a:r>
              <a:rPr lang="en-US" altLang="zh-CN" dirty="0"/>
              <a:t>Material:</a:t>
            </a:r>
            <a:r>
              <a:rPr lang="zh-CN" altLang="en-US" dirty="0"/>
              <a:t> </a:t>
            </a:r>
            <a:r>
              <a:rPr lang="en-US" altLang="zh-CN" dirty="0"/>
              <a:t>thick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durable/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smell/</a:t>
            </a:r>
            <a:r>
              <a:rPr lang="zh-CN" altLang="en-US" dirty="0"/>
              <a:t> </a:t>
            </a:r>
            <a:r>
              <a:rPr lang="en-US" altLang="zh-CN" dirty="0"/>
              <a:t>waterproof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breathable/good</a:t>
            </a:r>
            <a:r>
              <a:rPr lang="zh-CN" altLang="en-US" dirty="0"/>
              <a:t> </a:t>
            </a:r>
            <a:r>
              <a:rPr lang="en-US" altLang="zh-CN" dirty="0"/>
              <a:t>tensile</a:t>
            </a:r>
            <a:r>
              <a:rPr lang="zh-CN" altLang="en-US" dirty="0"/>
              <a:t> </a:t>
            </a:r>
            <a:r>
              <a:rPr lang="en-US" altLang="zh-CN" dirty="0"/>
              <a:t>strength</a:t>
            </a:r>
            <a:endParaRPr dirty="0"/>
          </a:p>
        </p:txBody>
      </p:sp>
      <p:sp>
        <p:nvSpPr>
          <p:cNvPr id="5" name="Google Shape;87;p13">
            <a:extLst>
              <a:ext uri="{FF2B5EF4-FFF2-40B4-BE49-F238E27FC236}">
                <a16:creationId xmlns:a16="http://schemas.microsoft.com/office/drawing/2014/main" id="{825634E4-0A8C-5748-A2F6-F236CCF5778B}"/>
              </a:ext>
            </a:extLst>
          </p:cNvPr>
          <p:cNvSpPr txBox="1"/>
          <p:nvPr/>
        </p:nvSpPr>
        <p:spPr>
          <a:xfrm>
            <a:off x="727950" y="564057"/>
            <a:ext cx="7688100" cy="57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Disposable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Protective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Clothing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Medical</a:t>
            </a:r>
            <a:r>
              <a:rPr lang="zh-CN" alt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altLang="zh-CN" sz="2800" b="1" dirty="0">
                <a:latin typeface="Times New Roman"/>
                <a:ea typeface="Times New Roman"/>
                <a:cs typeface="Times New Roman"/>
                <a:sym typeface="Times New Roman"/>
              </a:rPr>
              <a:t>Use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28AA4-7122-3545-A0DB-4CDD8AE1A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848" y="1808036"/>
            <a:ext cx="3658483" cy="2442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7950" y="418013"/>
            <a:ext cx="76320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Display </a:t>
            </a:r>
            <a:endParaRPr dirty="0"/>
          </a:p>
        </p:txBody>
      </p:sp>
      <p:sp>
        <p:nvSpPr>
          <p:cNvPr id="94" name="Google Shape;94;p14"/>
          <p:cNvSpPr txBox="1"/>
          <p:nvPr/>
        </p:nvSpPr>
        <p:spPr>
          <a:xfrm>
            <a:off x="3508507" y="1359665"/>
            <a:ext cx="1738609" cy="35271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Lato"/>
                <a:ea typeface="Lato"/>
                <a:cs typeface="Lato"/>
                <a:sym typeface="Lato"/>
              </a:rPr>
              <a:t>Photo</a:t>
            </a:r>
            <a:endParaRPr sz="2100"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85A3A-B182-E241-B94D-D36C9D27C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" y="1828130"/>
            <a:ext cx="3754380" cy="2958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96AA1-5C50-FD42-85F9-2A213D712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545" y="1828130"/>
            <a:ext cx="3818557" cy="2958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727950" y="418013"/>
            <a:ext cx="76320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Product </a:t>
            </a:r>
            <a:r>
              <a:rPr lang="en-US" altLang="zh-CN" dirty="0"/>
              <a:t>Information</a:t>
            </a:r>
            <a:endParaRPr dirty="0"/>
          </a:p>
        </p:txBody>
      </p:sp>
      <p:sp>
        <p:nvSpPr>
          <p:cNvPr id="7" name="Google Shape;86;p13">
            <a:extLst>
              <a:ext uri="{FF2B5EF4-FFF2-40B4-BE49-F238E27FC236}">
                <a16:creationId xmlns:a16="http://schemas.microsoft.com/office/drawing/2014/main" id="{3610BF6A-72C8-EC4B-AEB7-00DF27E2A0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7950" y="994706"/>
            <a:ext cx="5198717" cy="12579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Model:</a:t>
            </a:r>
            <a:r>
              <a:rPr lang="zh-CN" altLang="en-US" dirty="0"/>
              <a:t> </a:t>
            </a:r>
            <a:r>
              <a:rPr lang="en-US" altLang="zh-CN" dirty="0"/>
              <a:t>Non</a:t>
            </a:r>
            <a:r>
              <a:rPr lang="zh-CN" altLang="en-US" dirty="0"/>
              <a:t> </a:t>
            </a:r>
            <a:r>
              <a:rPr lang="en-US" altLang="zh-CN" dirty="0"/>
              <a:t>Sterile</a:t>
            </a:r>
            <a:r>
              <a:rPr lang="zh-CN" altLang="en-US" dirty="0"/>
              <a:t> </a:t>
            </a:r>
            <a:r>
              <a:rPr lang="en-US" altLang="zh-CN" dirty="0"/>
              <a:t>One-piece</a:t>
            </a:r>
            <a:r>
              <a:rPr lang="zh-CN" altLang="en-US" dirty="0"/>
              <a:t> </a:t>
            </a:r>
            <a:r>
              <a:rPr lang="en-US" altLang="zh-CN" dirty="0"/>
              <a:t>Garment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Color:</a:t>
            </a:r>
            <a:r>
              <a:rPr lang="zh-CN" altLang="en-US" dirty="0"/>
              <a:t> </a:t>
            </a:r>
            <a:r>
              <a:rPr lang="en-US" altLang="zh-CN" dirty="0"/>
              <a:t>White</a:t>
            </a: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altLang="zh-CN" dirty="0"/>
              <a:t>Size</a:t>
            </a:r>
            <a:r>
              <a:rPr lang="zh-CN" altLang="en-US" dirty="0"/>
              <a:t>：</a:t>
            </a:r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74A07-76DC-D04C-93F8-F19AEA3D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171703"/>
            <a:ext cx="78105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&amp; Medical Licenses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CE18C4-67BA-504E-BB8F-F8176F67D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04" y="1335530"/>
            <a:ext cx="2581287" cy="3675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5579B-4717-0643-95C4-7392457DB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700" y="1649772"/>
            <a:ext cx="3947461" cy="28608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29450" y="556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Company Info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729450" y="13930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Aft>
                <a:spcPts val="1600"/>
              </a:spcAft>
              <a:buNone/>
            </a:pPr>
            <a:r>
              <a:rPr lang="en-US" dirty="0"/>
              <a:t>Xiamen </a:t>
            </a:r>
            <a:r>
              <a:rPr lang="en-US" dirty="0" err="1"/>
              <a:t>Smen</a:t>
            </a:r>
            <a:r>
              <a:rPr lang="en-US" dirty="0"/>
              <a:t> Group Co., Ltd. a comprehensive apparel company integrating independent research and development, production, sales and service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year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2006</a:t>
            </a:r>
            <a:r>
              <a:rPr lang="en-US" dirty="0"/>
              <a:t>.</a:t>
            </a:r>
            <a:r>
              <a:rPr lang="zh-CN" altLang="en-US" dirty="0"/>
              <a:t> </a:t>
            </a:r>
            <a:r>
              <a:rPr lang="en-US" altLang="zh-CN" sz="1200" dirty="0"/>
              <a:t>There</a:t>
            </a:r>
            <a:r>
              <a:rPr lang="zh-CN" altLang="en-US" sz="1200" dirty="0"/>
              <a:t> </a:t>
            </a:r>
            <a:r>
              <a:rPr lang="en-US" altLang="zh-CN" sz="1200" dirty="0"/>
              <a:t>are</a:t>
            </a:r>
            <a:r>
              <a:rPr lang="en-US" sz="1200" dirty="0"/>
              <a:t> modern office areas and production plants</a:t>
            </a:r>
            <a:r>
              <a:rPr lang="zh-CN" altLang="en-US" sz="1200" dirty="0"/>
              <a:t> </a:t>
            </a:r>
            <a:r>
              <a:rPr lang="en-US" altLang="zh-CN" sz="1200" dirty="0"/>
              <a:t>in</a:t>
            </a:r>
            <a:r>
              <a:rPr lang="zh-CN" altLang="en-US" sz="1200" dirty="0"/>
              <a:t> </a:t>
            </a:r>
            <a:r>
              <a:rPr lang="en-US" altLang="zh-CN" sz="1200" dirty="0"/>
              <a:t>Fujian,</a:t>
            </a:r>
            <a:r>
              <a:rPr lang="zh-CN" altLang="en-US" sz="1200" dirty="0"/>
              <a:t> </a:t>
            </a:r>
            <a:r>
              <a:rPr lang="en-US" altLang="zh-CN" sz="1200" dirty="0"/>
              <a:t>China</a:t>
            </a:r>
            <a:r>
              <a:rPr lang="en-US" sz="1200" dirty="0"/>
              <a:t>, equipped with professional design, production and sales teams, and introduces international advanced management experience into every </a:t>
            </a:r>
            <a:r>
              <a:rPr lang="en-US" altLang="zh-CN" sz="1200" dirty="0"/>
              <a:t>process.</a:t>
            </a:r>
            <a:r>
              <a:rPr lang="zh-CN" altLang="en-US" sz="1200" dirty="0"/>
              <a:t> </a:t>
            </a:r>
            <a:r>
              <a:rPr lang="en-US" altLang="zh-CN" sz="1200" dirty="0"/>
              <a:t>The</a:t>
            </a:r>
            <a:r>
              <a:rPr lang="zh-CN" altLang="en-US" sz="1200" dirty="0"/>
              <a:t> </a:t>
            </a:r>
            <a:r>
              <a:rPr lang="en-US" altLang="zh-CN" sz="1200" dirty="0"/>
              <a:t>factory</a:t>
            </a:r>
            <a:r>
              <a:rPr lang="zh-CN" altLang="en-US" sz="1200" dirty="0"/>
              <a:t> </a:t>
            </a:r>
            <a:r>
              <a:rPr lang="en-US" altLang="zh-CN" sz="1200" dirty="0"/>
              <a:t>is</a:t>
            </a:r>
            <a:r>
              <a:rPr lang="zh-CN" altLang="en-US" sz="1200" dirty="0"/>
              <a:t> </a:t>
            </a:r>
            <a:r>
              <a:rPr lang="en-US" altLang="zh-CN" sz="1200" dirty="0"/>
              <a:t>registered</a:t>
            </a:r>
            <a:r>
              <a:rPr lang="zh-CN" altLang="en-US" sz="1200" dirty="0"/>
              <a:t> </a:t>
            </a:r>
            <a:r>
              <a:rPr lang="en-US" altLang="zh-CN" sz="1200" dirty="0"/>
              <a:t>with</a:t>
            </a:r>
            <a:r>
              <a:rPr lang="zh-CN" altLang="en-US" sz="1200" dirty="0"/>
              <a:t> </a:t>
            </a:r>
            <a:r>
              <a:rPr lang="en-US" altLang="zh-CN" sz="1200" dirty="0"/>
              <a:t>medical</a:t>
            </a:r>
            <a:r>
              <a:rPr lang="zh-CN" altLang="en-US" sz="1200" dirty="0"/>
              <a:t> </a:t>
            </a:r>
            <a:r>
              <a:rPr lang="en-US" altLang="zh-CN" sz="1200" dirty="0"/>
              <a:t>license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altLang="zh-CN" sz="1200" dirty="0"/>
              <a:t>produce</a:t>
            </a:r>
            <a:r>
              <a:rPr lang="zh-CN" altLang="en-US" sz="1200" dirty="0"/>
              <a:t> </a:t>
            </a:r>
            <a:r>
              <a:rPr lang="en-US" altLang="zh-CN" sz="1200" dirty="0"/>
              <a:t>Non</a:t>
            </a:r>
            <a:r>
              <a:rPr lang="zh-CN" altLang="en-US" sz="1200" dirty="0"/>
              <a:t> </a:t>
            </a:r>
            <a:r>
              <a:rPr lang="en-US" altLang="zh-CN" sz="1200" dirty="0"/>
              <a:t>sterile</a:t>
            </a:r>
            <a:r>
              <a:rPr lang="zh-CN" altLang="en-US" sz="1200" dirty="0"/>
              <a:t> </a:t>
            </a:r>
            <a:r>
              <a:rPr lang="en-US" altLang="zh-CN" sz="1200" dirty="0"/>
              <a:t>Garments,</a:t>
            </a:r>
            <a:r>
              <a:rPr lang="zh-CN" altLang="en-US" sz="1200" dirty="0"/>
              <a:t>  </a:t>
            </a:r>
            <a:r>
              <a:rPr lang="en-US" altLang="zh-CN" sz="1200" dirty="0"/>
              <a:t>supporting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contributing</a:t>
            </a:r>
            <a:r>
              <a:rPr lang="zh-CN" altLang="en-US" sz="1200" dirty="0"/>
              <a:t> </a:t>
            </a:r>
            <a:r>
              <a:rPr lang="en-US" altLang="zh-CN" sz="1200" dirty="0"/>
              <a:t>for</a:t>
            </a:r>
            <a:r>
              <a:rPr lang="zh-CN" altLang="en-US" sz="1200" dirty="0"/>
              <a:t>  </a:t>
            </a:r>
            <a:r>
              <a:rPr lang="en-US" altLang="zh-CN" sz="1200" dirty="0"/>
              <a:t>healthcare</a:t>
            </a:r>
            <a:r>
              <a:rPr lang="zh-CN" altLang="en-US" sz="1200" dirty="0"/>
              <a:t> </a:t>
            </a:r>
            <a:r>
              <a:rPr lang="en-US" altLang="zh-CN" sz="1200" dirty="0"/>
              <a:t>industry</a:t>
            </a:r>
            <a:r>
              <a:rPr lang="zh-CN" altLang="en-US" sz="1200" dirty="0"/>
              <a:t> </a:t>
            </a:r>
            <a:r>
              <a:rPr lang="en-US" altLang="zh-CN" sz="1200" dirty="0"/>
              <a:t>and</a:t>
            </a:r>
            <a:r>
              <a:rPr lang="zh-CN" altLang="en-US" sz="1200" dirty="0"/>
              <a:t> </a:t>
            </a:r>
            <a:r>
              <a:rPr lang="en-US" altLang="zh-CN" sz="1200" dirty="0"/>
              <a:t>global</a:t>
            </a:r>
            <a:r>
              <a:rPr lang="zh-CN" altLang="en-US" sz="1200" dirty="0"/>
              <a:t> </a:t>
            </a:r>
            <a:r>
              <a:rPr lang="en-US" altLang="zh-CN" sz="1200" dirty="0"/>
              <a:t>pandemics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E13BAD-E5BB-3943-9FF5-5EF630C6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316" y="2789379"/>
            <a:ext cx="2097368" cy="19531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Test Report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8D3A72-BE7F-A643-89BF-06936BB50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0" y="1348352"/>
            <a:ext cx="2466844" cy="3518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9749A1-F7E1-CB48-BE9A-4FBD03802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197" y="1348351"/>
            <a:ext cx="2591956" cy="3518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D3CC5-D325-BB4C-AF68-14F074C60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056" y="1348351"/>
            <a:ext cx="2790474" cy="35181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FDA Registration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E336F-2C88-0141-8E35-5AEF9A5AE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761" y="1168050"/>
            <a:ext cx="2814478" cy="3975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729450" y="632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 Package Info</a:t>
            </a:r>
            <a:endParaRPr/>
          </a:p>
        </p:txBody>
      </p:sp>
      <p:sp>
        <p:nvSpPr>
          <p:cNvPr id="134" name="Google Shape;134;p19"/>
          <p:cNvSpPr txBox="1"/>
          <p:nvPr/>
        </p:nvSpPr>
        <p:spPr>
          <a:xfrm>
            <a:off x="809175" y="3470800"/>
            <a:ext cx="40011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Size: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 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37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*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43cm</a:t>
            </a:r>
          </a:p>
          <a:p>
            <a:pPr lvl="0">
              <a:lnSpc>
                <a:spcPct val="150000"/>
              </a:lnSpc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Material: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Composite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Nonwoven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Material</a:t>
            </a:r>
          </a:p>
          <a:p>
            <a:pPr lvl="0">
              <a:lnSpc>
                <a:spcPct val="150000"/>
              </a:lnSpc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Color: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White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Weight: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273g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4958275" y="3470800"/>
            <a:ext cx="40011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50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pieces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per Carton</a:t>
            </a: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Carton Dimension: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70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42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52cm</a:t>
            </a:r>
            <a:endParaRPr lang="en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G. W.:</a:t>
            </a:r>
            <a:r>
              <a:rPr lang="zh-CN" altLang="en-US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dirty="0">
                <a:latin typeface="Lato"/>
                <a:ea typeface="Lato"/>
                <a:cs typeface="Lato"/>
                <a:sym typeface="Lato"/>
              </a:rPr>
              <a:t>15.07KG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828200" y="1401775"/>
            <a:ext cx="35535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Inner</a:t>
            </a:r>
            <a:r>
              <a:rPr lang="zh-CN" altLang="en-US" sz="21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altLang="zh-CN" sz="2100" b="1" dirty="0">
                <a:latin typeface="Lato"/>
                <a:ea typeface="Lato"/>
                <a:cs typeface="Lato"/>
                <a:sym typeface="Lato"/>
              </a:rPr>
              <a:t>packaging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958275" y="1401775"/>
            <a:ext cx="4001100" cy="3324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900" b="1" dirty="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zh-CN" altLang="en-US" sz="19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900" b="1" dirty="0">
                <a:latin typeface="Lato"/>
                <a:ea typeface="Lato"/>
                <a:cs typeface="Lato"/>
                <a:sym typeface="Lato"/>
              </a:rPr>
              <a:t>Carton     (</a:t>
            </a:r>
            <a:r>
              <a:rPr lang="en-US" altLang="zh-CN" sz="1900" b="1" dirty="0">
                <a:latin typeface="Lato"/>
                <a:ea typeface="Lato"/>
                <a:cs typeface="Lato"/>
                <a:sym typeface="Lato"/>
              </a:rPr>
              <a:t>50</a:t>
            </a:r>
            <a:r>
              <a:rPr lang="zh-CN" altLang="en-US" sz="1900" b="1" dirty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900" b="1" dirty="0"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" sz="2100" b="1" dirty="0">
                <a:latin typeface="Lato"/>
                <a:ea typeface="Lato"/>
                <a:cs typeface="Lato"/>
                <a:sym typeface="Lato"/>
              </a:rPr>
              <a:t>cs)</a:t>
            </a:r>
            <a:endParaRPr sz="21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FA1C1-CF88-0345-B020-02E861EB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05" y="1914100"/>
            <a:ext cx="2605090" cy="155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2692BE-EF33-F040-AC0F-28B687F99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21250" y="1469236"/>
            <a:ext cx="1675151" cy="23760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202</Words>
  <Application>Microsoft Macintosh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Raleway</vt:lpstr>
      <vt:lpstr>Lato</vt:lpstr>
      <vt:lpstr>Streamline</vt:lpstr>
      <vt:lpstr>PowerPoint Presentation</vt:lpstr>
      <vt:lpstr>Product Display </vt:lpstr>
      <vt:lpstr>Product Information</vt:lpstr>
      <vt:lpstr>Business &amp; Medical Licenses</vt:lpstr>
      <vt:lpstr>Company Info</vt:lpstr>
      <vt:lpstr>Test Report</vt:lpstr>
      <vt:lpstr>FDA Registration</vt:lpstr>
      <vt:lpstr>Product Package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 Yangyang</cp:lastModifiedBy>
  <cp:revision>16</cp:revision>
  <dcterms:modified xsi:type="dcterms:W3CDTF">2020-08-21T23:27:33Z</dcterms:modified>
</cp:coreProperties>
</file>